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9"/>
  </p:notesMasterIdLst>
  <p:sldIdLst>
    <p:sldId id="256" r:id="rId2"/>
    <p:sldId id="257" r:id="rId3"/>
    <p:sldId id="258" r:id="rId4"/>
    <p:sldId id="295" r:id="rId5"/>
    <p:sldId id="29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93" r:id="rId28"/>
  </p:sldIdLst>
  <p:sldSz cx="9144000" cy="5143500" type="screen16x9"/>
  <p:notesSz cx="6858000" cy="9144000"/>
  <p:embeddedFontLst>
    <p:embeddedFont>
      <p:font typeface="ABeeZee" panose="020B0604020202020204" charset="0"/>
      <p:regular r:id="rId30"/>
      <p:italic r:id="rId31"/>
    </p:embeddedFont>
    <p:embeddedFont>
      <p:font typeface="Abril Fatface" panose="02000503000000020003" pitchFamily="2" charset="0"/>
      <p:regular r:id="rId32"/>
    </p:embeddedFont>
    <p:embeddedFont>
      <p:font typeface="Actor" panose="020B0604020202020204" charset="0"/>
      <p:regular r:id="rId33"/>
    </p:embeddedFont>
    <p:embeddedFont>
      <p:font typeface="ADLaM Display" panose="02010000000000000000" pitchFamily="2" charset="0"/>
      <p:regular r:id="rId34"/>
    </p:embeddedFont>
    <p:embeddedFont>
      <p:font typeface="Amasis MT Pro" panose="02040504050005020304" pitchFamily="18" charset="0"/>
      <p:regular r:id="rId35"/>
      <p:bold r:id="rId36"/>
      <p:italic r:id="rId37"/>
      <p:boldItalic r:id="rId38"/>
    </p:embeddedFont>
    <p:embeddedFont>
      <p:font typeface="Montserrat Black" panose="00000A00000000000000" pitchFamily="2" charset="0"/>
      <p:bold r:id="rId39"/>
      <p:boldItalic r:id="rId40"/>
    </p:embeddedFont>
    <p:embeddedFont>
      <p:font typeface="Nunito"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2A6FDD-A45A-409B-864F-06F4C37D14D3}">
  <a:tblStyle styleId="{962A6FDD-A45A-409B-864F-06F4C37D14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6BB8A1-8555-4101-91F5-31F5007547E0}"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rgbClr val="FFFFFF"/>
      </a:tcTxStyle>
      <a:tcStyle>
        <a:tcBdr/>
        <a:fill>
          <a:solidFill>
            <a:srgbClr val="869FB2"/>
          </a:solidFill>
        </a:fill>
      </a:tcStyle>
    </a:lastCol>
    <a:firstCol>
      <a:tcTxStyle b="on" i="off">
        <a:font>
          <a:latin typeface="Calibri"/>
          <a:ea typeface="Calibri"/>
          <a:cs typeface="Calibri"/>
        </a:font>
        <a:srgbClr val="FFFFFF"/>
      </a:tcTxStyle>
      <a:tcStyle>
        <a:tcBdr/>
        <a:fill>
          <a:solidFill>
            <a:srgbClr val="869FB2"/>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869FB2"/>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869FB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3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190602552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190602552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119a8c618b6_0_12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119a8c618b6_0_12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19a8c618b6_0_1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19a8c618b6_0_1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19a8c618b6_0_1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19a8c618b6_0_1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119a8c618b6_0_13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119a8c618b6_0_13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19a8c618b6_0_13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19a8c618b6_0_1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119a8c618b6_0_1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119a8c618b6_0_1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119a8c618b6_0_13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119a8c618b6_0_13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119a8c618b6_0_13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119a8c618b6_0_13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119a8c618b6_0_1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119a8c618b6_0_1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19a8c618b6_0_13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19a8c618b6_0_13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19a8c618b6_0_12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19a8c618b6_0_12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19a8c618b6_0_13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119a8c618b6_0_1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119a8c618b6_0_13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119a8c618b6_0_13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119a8c618b6_0_14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119a8c618b6_0_14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119a8c618b6_0_14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119a8c618b6_0_14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119a8c618b6_0_14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119a8c618b6_0_14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19a8c618b6_0_14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19a8c618b6_0_14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119a8c618b6_0_14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119a8c618b6_0_14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119a8c618b6_0_16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119a8c618b6_0_16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1906025529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1906025529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80DA8AFE-1D44-4C3A-D0F3-57D85AE1634B}"/>
            </a:ext>
          </a:extLst>
        </p:cNvPr>
        <p:cNvGrpSpPr/>
        <p:nvPr/>
      </p:nvGrpSpPr>
      <p:grpSpPr>
        <a:xfrm>
          <a:off x="0" y="0"/>
          <a:ext cx="0" cy="0"/>
          <a:chOff x="0" y="0"/>
          <a:chExt cx="0" cy="0"/>
        </a:xfrm>
      </p:grpSpPr>
      <p:sp>
        <p:nvSpPr>
          <p:cNvPr id="879" name="Google Shape;879;g119a8c618b6_0_12721:notes">
            <a:extLst>
              <a:ext uri="{FF2B5EF4-FFF2-40B4-BE49-F238E27FC236}">
                <a16:creationId xmlns:a16="http://schemas.microsoft.com/office/drawing/2014/main" id="{E0E6E1DB-9E10-5406-C61B-1394D4E515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19a8c618b6_0_12721:notes">
            <a:extLst>
              <a:ext uri="{FF2B5EF4-FFF2-40B4-BE49-F238E27FC236}">
                <a16:creationId xmlns:a16="http://schemas.microsoft.com/office/drawing/2014/main" id="{F342943F-CB5C-11DB-FBE7-06BBB07A44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285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a:extLst>
            <a:ext uri="{FF2B5EF4-FFF2-40B4-BE49-F238E27FC236}">
              <a16:creationId xmlns:a16="http://schemas.microsoft.com/office/drawing/2014/main" id="{525AAE29-4A9F-0E8D-507B-8E72394EB6F7}"/>
            </a:ext>
          </a:extLst>
        </p:cNvPr>
        <p:cNvGrpSpPr/>
        <p:nvPr/>
      </p:nvGrpSpPr>
      <p:grpSpPr>
        <a:xfrm>
          <a:off x="0" y="0"/>
          <a:ext cx="0" cy="0"/>
          <a:chOff x="0" y="0"/>
          <a:chExt cx="0" cy="0"/>
        </a:xfrm>
      </p:grpSpPr>
      <p:sp>
        <p:nvSpPr>
          <p:cNvPr id="924" name="Google Shape;924;g11906025529_0_924:notes">
            <a:extLst>
              <a:ext uri="{FF2B5EF4-FFF2-40B4-BE49-F238E27FC236}">
                <a16:creationId xmlns:a16="http://schemas.microsoft.com/office/drawing/2014/main" id="{EE37D42D-54A4-5737-DE15-3FBF02BB7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1906025529_0_924:notes">
            <a:extLst>
              <a:ext uri="{FF2B5EF4-FFF2-40B4-BE49-F238E27FC236}">
                <a16:creationId xmlns:a16="http://schemas.microsoft.com/office/drawing/2014/main" id="{7BC925C9-5735-E9B9-2DD9-D33D8A72A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12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19a8c618b6_0_12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19a8c618b6_0_12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1906025529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1906025529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90602552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90602552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1906025529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11906025529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8181600" y="1341000"/>
            <a:ext cx="1550347" cy="1903485"/>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072150" y="353500"/>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941605" flipH="1">
            <a:off x="1906292" y="-1721379"/>
            <a:ext cx="3682190" cy="3064291"/>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sp>
        <p:nvSpPr>
          <p:cNvPr id="12" name="Google Shape;12;p2"/>
          <p:cNvSpPr txBox="1">
            <a:spLocks noGrp="1"/>
          </p:cNvSpPr>
          <p:nvPr>
            <p:ph type="ctrTitle"/>
          </p:nvPr>
        </p:nvSpPr>
        <p:spPr>
          <a:xfrm>
            <a:off x="2167050" y="1204163"/>
            <a:ext cx="4809900" cy="2080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300">
                <a:latin typeface="Abril Fatface"/>
                <a:ea typeface="Abril Fatface"/>
                <a:cs typeface="Abril Fatface"/>
                <a:sym typeface="Abril Fatfac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2167050" y="3304663"/>
            <a:ext cx="4809900" cy="49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latin typeface="Actor"/>
                <a:ea typeface="Actor"/>
                <a:cs typeface="Actor"/>
                <a:sym typeface="Acto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6"/>
        <p:cNvGrpSpPr/>
        <p:nvPr/>
      </p:nvGrpSpPr>
      <p:grpSpPr>
        <a:xfrm>
          <a:off x="0" y="0"/>
          <a:ext cx="0" cy="0"/>
          <a:chOff x="0" y="0"/>
          <a:chExt cx="0" cy="0"/>
        </a:xfrm>
      </p:grpSpPr>
      <p:sp>
        <p:nvSpPr>
          <p:cNvPr id="157" name="Google Shape;157;p11"/>
          <p:cNvSpPr txBox="1">
            <a:spLocks noGrp="1"/>
          </p:cNvSpPr>
          <p:nvPr>
            <p:ph type="title" hasCustomPrompt="1"/>
          </p:nvPr>
        </p:nvSpPr>
        <p:spPr>
          <a:xfrm>
            <a:off x="2110875" y="1172425"/>
            <a:ext cx="4905900" cy="16974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2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8" name="Google Shape;158;p11"/>
          <p:cNvSpPr txBox="1">
            <a:spLocks noGrp="1"/>
          </p:cNvSpPr>
          <p:nvPr>
            <p:ph type="subTitle" idx="1"/>
          </p:nvPr>
        </p:nvSpPr>
        <p:spPr>
          <a:xfrm>
            <a:off x="2103000" y="2909675"/>
            <a:ext cx="4905900" cy="756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1"/>
          <p:cNvSpPr/>
          <p:nvPr/>
        </p:nvSpPr>
        <p:spPr>
          <a:xfrm rot="10092884">
            <a:off x="4578873" y="-1853752"/>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2532264" flipH="1">
            <a:off x="-230665" y="3672438"/>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grpSp>
        <p:nvGrpSpPr>
          <p:cNvPr id="161" name="Google Shape;161;p11"/>
          <p:cNvGrpSpPr/>
          <p:nvPr/>
        </p:nvGrpSpPr>
        <p:grpSpPr>
          <a:xfrm>
            <a:off x="7205131" y="218969"/>
            <a:ext cx="2681147" cy="3604298"/>
            <a:chOff x="7205131" y="218969"/>
            <a:chExt cx="2681147" cy="3604298"/>
          </a:xfrm>
        </p:grpSpPr>
        <p:pic>
          <p:nvPicPr>
            <p:cNvPr id="162" name="Google Shape;162;p11"/>
            <p:cNvPicPr preferRelativeResize="0"/>
            <p:nvPr/>
          </p:nvPicPr>
          <p:blipFill rotWithShape="1">
            <a:blip r:embed="rId2">
              <a:alphaModFix/>
            </a:blip>
            <a:srcRect l="39486" t="29228" r="35708" b="26202"/>
            <a:stretch/>
          </p:blipFill>
          <p:spPr>
            <a:xfrm rot="4858466">
              <a:off x="7730774" y="2011689"/>
              <a:ext cx="1679808" cy="1697805"/>
            </a:xfrm>
            <a:prstGeom prst="rect">
              <a:avLst/>
            </a:prstGeom>
            <a:noFill/>
            <a:ln>
              <a:noFill/>
            </a:ln>
          </p:spPr>
        </p:pic>
        <p:pic>
          <p:nvPicPr>
            <p:cNvPr id="163" name="Google Shape;163;p11"/>
            <p:cNvPicPr preferRelativeResize="0"/>
            <p:nvPr/>
          </p:nvPicPr>
          <p:blipFill rotWithShape="1">
            <a:blip r:embed="rId3">
              <a:alphaModFix/>
            </a:blip>
            <a:srcRect l="34841" t="12748" r="28186" b="30313"/>
            <a:stretch/>
          </p:blipFill>
          <p:spPr>
            <a:xfrm rot="4780528" flipH="1">
              <a:off x="7246044" y="573496"/>
              <a:ext cx="2599321" cy="2251748"/>
            </a:xfrm>
            <a:prstGeom prst="rect">
              <a:avLst/>
            </a:prstGeom>
            <a:noFill/>
            <a:ln>
              <a:noFill/>
            </a:ln>
          </p:spPr>
        </p:pic>
      </p:grpSp>
      <p:grpSp>
        <p:nvGrpSpPr>
          <p:cNvPr id="164" name="Google Shape;164;p11"/>
          <p:cNvGrpSpPr/>
          <p:nvPr/>
        </p:nvGrpSpPr>
        <p:grpSpPr>
          <a:xfrm rot="1940491">
            <a:off x="7969940" y="3778719"/>
            <a:ext cx="921675" cy="832314"/>
            <a:chOff x="4844050" y="4473925"/>
            <a:chExt cx="690275" cy="623350"/>
          </a:xfrm>
        </p:grpSpPr>
        <p:sp>
          <p:nvSpPr>
            <p:cNvPr id="165" name="Google Shape;165;p11"/>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8"/>
        <p:cNvGrpSpPr/>
        <p:nvPr/>
      </p:nvGrpSpPr>
      <p:grpSpPr>
        <a:xfrm>
          <a:off x="0" y="0"/>
          <a:ext cx="0" cy="0"/>
          <a:chOff x="0" y="0"/>
          <a:chExt cx="0" cy="0"/>
        </a:xfrm>
      </p:grpSpPr>
      <p:sp>
        <p:nvSpPr>
          <p:cNvPr id="199" name="Google Shape;199;p13"/>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0" name="Google Shape;200;p13"/>
          <p:cNvSpPr txBox="1">
            <a:spLocks noGrp="1"/>
          </p:cNvSpPr>
          <p:nvPr>
            <p:ph type="subTitle" idx="1"/>
          </p:nvPr>
        </p:nvSpPr>
        <p:spPr>
          <a:xfrm>
            <a:off x="1890888" y="1508200"/>
            <a:ext cx="2498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201" name="Google Shape;201;p13"/>
          <p:cNvSpPr txBox="1">
            <a:spLocks noGrp="1"/>
          </p:cNvSpPr>
          <p:nvPr>
            <p:ph type="subTitle" idx="2"/>
          </p:nvPr>
        </p:nvSpPr>
        <p:spPr>
          <a:xfrm>
            <a:off x="5644663" y="1508200"/>
            <a:ext cx="2498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202" name="Google Shape;202;p13"/>
          <p:cNvSpPr txBox="1">
            <a:spLocks noGrp="1"/>
          </p:cNvSpPr>
          <p:nvPr>
            <p:ph type="subTitle" idx="3"/>
          </p:nvPr>
        </p:nvSpPr>
        <p:spPr>
          <a:xfrm>
            <a:off x="1890888" y="2685003"/>
            <a:ext cx="2498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203" name="Google Shape;203;p13"/>
          <p:cNvSpPr txBox="1">
            <a:spLocks noGrp="1"/>
          </p:cNvSpPr>
          <p:nvPr>
            <p:ph type="subTitle" idx="4"/>
          </p:nvPr>
        </p:nvSpPr>
        <p:spPr>
          <a:xfrm>
            <a:off x="5644663" y="2685003"/>
            <a:ext cx="2498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204" name="Google Shape;204;p13"/>
          <p:cNvSpPr txBox="1">
            <a:spLocks noGrp="1"/>
          </p:cNvSpPr>
          <p:nvPr>
            <p:ph type="subTitle" idx="5"/>
          </p:nvPr>
        </p:nvSpPr>
        <p:spPr>
          <a:xfrm>
            <a:off x="1890899" y="1909275"/>
            <a:ext cx="24981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5" name="Google Shape;205;p13"/>
          <p:cNvSpPr txBox="1">
            <a:spLocks noGrp="1"/>
          </p:cNvSpPr>
          <p:nvPr>
            <p:ph type="subTitle" idx="6"/>
          </p:nvPr>
        </p:nvSpPr>
        <p:spPr>
          <a:xfrm>
            <a:off x="5644674" y="1909275"/>
            <a:ext cx="24981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6" name="Google Shape;206;p13"/>
          <p:cNvSpPr txBox="1">
            <a:spLocks noGrp="1"/>
          </p:cNvSpPr>
          <p:nvPr>
            <p:ph type="subTitle" idx="7"/>
          </p:nvPr>
        </p:nvSpPr>
        <p:spPr>
          <a:xfrm>
            <a:off x="1890899" y="3083250"/>
            <a:ext cx="24981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7" name="Google Shape;207;p13"/>
          <p:cNvSpPr txBox="1">
            <a:spLocks noGrp="1"/>
          </p:cNvSpPr>
          <p:nvPr>
            <p:ph type="subTitle" idx="8"/>
          </p:nvPr>
        </p:nvSpPr>
        <p:spPr>
          <a:xfrm>
            <a:off x="5644674" y="3083250"/>
            <a:ext cx="24981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8" name="Google Shape;208;p13"/>
          <p:cNvSpPr txBox="1">
            <a:spLocks noGrp="1"/>
          </p:cNvSpPr>
          <p:nvPr>
            <p:ph type="title" idx="9" hasCustomPrompt="1"/>
          </p:nvPr>
        </p:nvSpPr>
        <p:spPr>
          <a:xfrm>
            <a:off x="1001175" y="1801250"/>
            <a:ext cx="834600" cy="460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2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209" name="Google Shape;209;p13"/>
          <p:cNvSpPr txBox="1">
            <a:spLocks noGrp="1"/>
          </p:cNvSpPr>
          <p:nvPr>
            <p:ph type="title" idx="13" hasCustomPrompt="1"/>
          </p:nvPr>
        </p:nvSpPr>
        <p:spPr>
          <a:xfrm>
            <a:off x="4763975" y="1801250"/>
            <a:ext cx="834600" cy="460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2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210" name="Google Shape;210;p13"/>
          <p:cNvSpPr txBox="1">
            <a:spLocks noGrp="1"/>
          </p:cNvSpPr>
          <p:nvPr>
            <p:ph type="title" idx="14" hasCustomPrompt="1"/>
          </p:nvPr>
        </p:nvSpPr>
        <p:spPr>
          <a:xfrm>
            <a:off x="1001175" y="2974453"/>
            <a:ext cx="834600" cy="460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2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211" name="Google Shape;211;p13"/>
          <p:cNvSpPr txBox="1">
            <a:spLocks noGrp="1"/>
          </p:cNvSpPr>
          <p:nvPr>
            <p:ph type="title" idx="15" hasCustomPrompt="1"/>
          </p:nvPr>
        </p:nvSpPr>
        <p:spPr>
          <a:xfrm>
            <a:off x="4763992" y="2974453"/>
            <a:ext cx="834600" cy="460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200">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212" name="Google Shape;212;p13"/>
          <p:cNvSpPr/>
          <p:nvPr/>
        </p:nvSpPr>
        <p:spPr>
          <a:xfrm rot="-4360277">
            <a:off x="4015734" y="1710697"/>
            <a:ext cx="7360187" cy="6393811"/>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rot="-5400000">
            <a:off x="-1308655" y="1288694"/>
            <a:ext cx="1927262" cy="2366255"/>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14"/>
        <p:cNvGrpSpPr/>
        <p:nvPr/>
      </p:nvGrpSpPr>
      <p:grpSpPr>
        <a:xfrm>
          <a:off x="0" y="0"/>
          <a:ext cx="0" cy="0"/>
          <a:chOff x="0" y="0"/>
          <a:chExt cx="0" cy="0"/>
        </a:xfrm>
      </p:grpSpPr>
      <p:sp>
        <p:nvSpPr>
          <p:cNvPr id="215" name="Google Shape;215;p14"/>
          <p:cNvSpPr txBox="1">
            <a:spLocks noGrp="1"/>
          </p:cNvSpPr>
          <p:nvPr>
            <p:ph type="title"/>
          </p:nvPr>
        </p:nvSpPr>
        <p:spPr>
          <a:xfrm flipH="1">
            <a:off x="3609475" y="2955450"/>
            <a:ext cx="4821300" cy="49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14"/>
          <p:cNvSpPr txBox="1">
            <a:spLocks noGrp="1"/>
          </p:cNvSpPr>
          <p:nvPr>
            <p:ph type="subTitle" idx="1"/>
          </p:nvPr>
        </p:nvSpPr>
        <p:spPr>
          <a:xfrm flipH="1">
            <a:off x="2426275" y="1539750"/>
            <a:ext cx="6004500" cy="1415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715"/>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14"/>
          <p:cNvSpPr/>
          <p:nvPr/>
        </p:nvSpPr>
        <p:spPr>
          <a:xfrm rot="10800000" flipH="1">
            <a:off x="-3435150" y="-1707000"/>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5400000">
            <a:off x="6200502" y="3597298"/>
            <a:ext cx="1550347" cy="2710206"/>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4"/>
          <p:cNvGrpSpPr/>
          <p:nvPr/>
        </p:nvGrpSpPr>
        <p:grpSpPr>
          <a:xfrm>
            <a:off x="728736" y="4092465"/>
            <a:ext cx="921655" cy="832297"/>
            <a:chOff x="4844050" y="4473925"/>
            <a:chExt cx="690275" cy="623350"/>
          </a:xfrm>
        </p:grpSpPr>
        <p:sp>
          <p:nvSpPr>
            <p:cNvPr id="220" name="Google Shape;220;p14"/>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252"/>
        <p:cNvGrpSpPr/>
        <p:nvPr/>
      </p:nvGrpSpPr>
      <p:grpSpPr>
        <a:xfrm>
          <a:off x="0" y="0"/>
          <a:ext cx="0" cy="0"/>
          <a:chOff x="0" y="0"/>
          <a:chExt cx="0" cy="0"/>
        </a:xfrm>
      </p:grpSpPr>
      <p:sp>
        <p:nvSpPr>
          <p:cNvPr id="253" name="Google Shape;253;p15"/>
          <p:cNvSpPr txBox="1">
            <a:spLocks noGrp="1"/>
          </p:cNvSpPr>
          <p:nvPr>
            <p:ph type="title"/>
          </p:nvPr>
        </p:nvSpPr>
        <p:spPr>
          <a:xfrm flipH="1">
            <a:off x="4226275" y="2143500"/>
            <a:ext cx="42045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2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54" name="Google Shape;254;p15"/>
          <p:cNvSpPr txBox="1">
            <a:spLocks noGrp="1"/>
          </p:cNvSpPr>
          <p:nvPr>
            <p:ph type="subTitle" idx="1"/>
          </p:nvPr>
        </p:nvSpPr>
        <p:spPr>
          <a:xfrm flipH="1">
            <a:off x="5266675" y="3046138"/>
            <a:ext cx="3164100" cy="72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5" name="Google Shape;255;p15"/>
          <p:cNvSpPr txBox="1">
            <a:spLocks noGrp="1"/>
          </p:cNvSpPr>
          <p:nvPr>
            <p:ph type="title" idx="2" hasCustomPrompt="1"/>
          </p:nvPr>
        </p:nvSpPr>
        <p:spPr>
          <a:xfrm flipH="1">
            <a:off x="6478075" y="1218950"/>
            <a:ext cx="1952700" cy="105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6700">
                <a:solidFill>
                  <a:schemeClr val="accent1"/>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256" name="Google Shape;256;p15"/>
          <p:cNvSpPr/>
          <p:nvPr/>
        </p:nvSpPr>
        <p:spPr>
          <a:xfrm rot="2532264" flipH="1">
            <a:off x="5239785" y="-1587762"/>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sp>
        <p:nvSpPr>
          <p:cNvPr id="257" name="Google Shape;257;p15"/>
          <p:cNvSpPr/>
          <p:nvPr/>
        </p:nvSpPr>
        <p:spPr>
          <a:xfrm rot="10800000">
            <a:off x="-3821150" y="859125"/>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15"/>
          <p:cNvPicPr preferRelativeResize="0"/>
          <p:nvPr/>
        </p:nvPicPr>
        <p:blipFill rotWithShape="1">
          <a:blip r:embed="rId2">
            <a:alphaModFix/>
          </a:blip>
          <a:srcRect l="31148" t="5377" r="27103" b="12769"/>
          <a:stretch/>
        </p:blipFill>
        <p:spPr>
          <a:xfrm rot="6811860">
            <a:off x="-512426" y="405362"/>
            <a:ext cx="2701257" cy="297895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259"/>
        <p:cNvGrpSpPr/>
        <p:nvPr/>
      </p:nvGrpSpPr>
      <p:grpSpPr>
        <a:xfrm>
          <a:off x="0" y="0"/>
          <a:ext cx="0" cy="0"/>
          <a:chOff x="0" y="0"/>
          <a:chExt cx="0" cy="0"/>
        </a:xfrm>
      </p:grpSpPr>
      <p:sp>
        <p:nvSpPr>
          <p:cNvPr id="260" name="Google Shape;260;p16"/>
          <p:cNvSpPr/>
          <p:nvPr/>
        </p:nvSpPr>
        <p:spPr>
          <a:xfrm rot="-10092884" flipH="1">
            <a:off x="-2789727" y="-1767902"/>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rot="2532264" flipH="1">
            <a:off x="2192360" y="4038163"/>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sp>
        <p:nvSpPr>
          <p:cNvPr id="262" name="Google Shape;262;p16"/>
          <p:cNvSpPr txBox="1">
            <a:spLocks noGrp="1"/>
          </p:cNvSpPr>
          <p:nvPr>
            <p:ph type="title"/>
          </p:nvPr>
        </p:nvSpPr>
        <p:spPr>
          <a:xfrm flipH="1">
            <a:off x="2469750" y="2143500"/>
            <a:ext cx="4204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2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63" name="Google Shape;263;p16"/>
          <p:cNvSpPr txBox="1">
            <a:spLocks noGrp="1"/>
          </p:cNvSpPr>
          <p:nvPr>
            <p:ph type="subTitle" idx="1"/>
          </p:nvPr>
        </p:nvSpPr>
        <p:spPr>
          <a:xfrm flipH="1">
            <a:off x="2989950" y="3046138"/>
            <a:ext cx="3164100" cy="72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4" name="Google Shape;264;p16"/>
          <p:cNvSpPr txBox="1">
            <a:spLocks noGrp="1"/>
          </p:cNvSpPr>
          <p:nvPr>
            <p:ph type="title" idx="2" hasCustomPrompt="1"/>
          </p:nvPr>
        </p:nvSpPr>
        <p:spPr>
          <a:xfrm flipH="1">
            <a:off x="3595650" y="1218950"/>
            <a:ext cx="19527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6700">
                <a:solidFill>
                  <a:schemeClr val="accent1"/>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65" name="Google Shape;265;p16"/>
          <p:cNvPicPr preferRelativeResize="0"/>
          <p:nvPr/>
        </p:nvPicPr>
        <p:blipFill rotWithShape="1">
          <a:blip r:embed="rId2">
            <a:alphaModFix/>
          </a:blip>
          <a:srcRect l="34841" t="12748" r="28186" b="30313"/>
          <a:stretch/>
        </p:blipFill>
        <p:spPr>
          <a:xfrm rot="10440356" flipH="1">
            <a:off x="-797539" y="1515599"/>
            <a:ext cx="2599323" cy="2251748"/>
          </a:xfrm>
          <a:prstGeom prst="rect">
            <a:avLst/>
          </a:prstGeom>
          <a:noFill/>
          <a:ln>
            <a:noFill/>
          </a:ln>
        </p:spPr>
      </p:pic>
      <p:grpSp>
        <p:nvGrpSpPr>
          <p:cNvPr id="266" name="Google Shape;266;p16"/>
          <p:cNvGrpSpPr/>
          <p:nvPr/>
        </p:nvGrpSpPr>
        <p:grpSpPr>
          <a:xfrm rot="2700000">
            <a:off x="7652702" y="2658559"/>
            <a:ext cx="1204064" cy="1064590"/>
            <a:chOff x="257500" y="1669275"/>
            <a:chExt cx="1204075" cy="1064600"/>
          </a:xfrm>
        </p:grpSpPr>
        <p:sp>
          <p:nvSpPr>
            <p:cNvPr id="267" name="Google Shape;267;p16"/>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326"/>
        <p:cNvGrpSpPr/>
        <p:nvPr/>
      </p:nvGrpSpPr>
      <p:grpSpPr>
        <a:xfrm>
          <a:off x="0" y="0"/>
          <a:ext cx="0" cy="0"/>
          <a:chOff x="0" y="0"/>
          <a:chExt cx="0" cy="0"/>
        </a:xfrm>
      </p:grpSpPr>
      <p:sp>
        <p:nvSpPr>
          <p:cNvPr id="327" name="Google Shape;327;p20"/>
          <p:cNvSpPr/>
          <p:nvPr/>
        </p:nvSpPr>
        <p:spPr>
          <a:xfrm rot="8828977">
            <a:off x="-622688" y="-62786"/>
            <a:ext cx="1987217" cy="3473928"/>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10092884" flipH="1">
            <a:off x="5730748" y="1384123"/>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grpSp>
        <p:nvGrpSpPr>
          <p:cNvPr id="330" name="Google Shape;330;p20"/>
          <p:cNvGrpSpPr/>
          <p:nvPr/>
        </p:nvGrpSpPr>
        <p:grpSpPr>
          <a:xfrm>
            <a:off x="7472281" y="559894"/>
            <a:ext cx="2681147" cy="3604298"/>
            <a:chOff x="7472281" y="559894"/>
            <a:chExt cx="2681147" cy="3604298"/>
          </a:xfrm>
        </p:grpSpPr>
        <p:pic>
          <p:nvPicPr>
            <p:cNvPr id="331" name="Google Shape;331;p20"/>
            <p:cNvPicPr preferRelativeResize="0"/>
            <p:nvPr/>
          </p:nvPicPr>
          <p:blipFill rotWithShape="1">
            <a:blip r:embed="rId2">
              <a:alphaModFix/>
            </a:blip>
            <a:srcRect l="39486" t="29228" r="35708" b="26202"/>
            <a:stretch/>
          </p:blipFill>
          <p:spPr>
            <a:xfrm rot="4858466">
              <a:off x="7997924" y="2352614"/>
              <a:ext cx="1679808" cy="1697805"/>
            </a:xfrm>
            <a:prstGeom prst="rect">
              <a:avLst/>
            </a:prstGeom>
            <a:noFill/>
            <a:ln>
              <a:noFill/>
            </a:ln>
          </p:spPr>
        </p:pic>
        <p:pic>
          <p:nvPicPr>
            <p:cNvPr id="332" name="Google Shape;332;p20"/>
            <p:cNvPicPr preferRelativeResize="0"/>
            <p:nvPr/>
          </p:nvPicPr>
          <p:blipFill rotWithShape="1">
            <a:blip r:embed="rId3">
              <a:alphaModFix/>
            </a:blip>
            <a:srcRect l="34841" t="12748" r="28186" b="30313"/>
            <a:stretch/>
          </p:blipFill>
          <p:spPr>
            <a:xfrm rot="4780528" flipH="1">
              <a:off x="7513194" y="914421"/>
              <a:ext cx="2599321" cy="2251748"/>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333"/>
        <p:cNvGrpSpPr/>
        <p:nvPr/>
      </p:nvGrpSpPr>
      <p:grpSpPr>
        <a:xfrm>
          <a:off x="0" y="0"/>
          <a:ext cx="0" cy="0"/>
          <a:chOff x="0" y="0"/>
          <a:chExt cx="0" cy="0"/>
        </a:xfrm>
      </p:grpSpPr>
      <p:sp>
        <p:nvSpPr>
          <p:cNvPr id="334" name="Google Shape;334;p21"/>
          <p:cNvSpPr/>
          <p:nvPr/>
        </p:nvSpPr>
        <p:spPr>
          <a:xfrm rot="-6481494" flipH="1">
            <a:off x="-4849747" y="725449"/>
            <a:ext cx="7359824" cy="6393495"/>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rot="8267736">
            <a:off x="7131260" y="-1430737"/>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sp>
        <p:nvSpPr>
          <p:cNvPr id="336" name="Google Shape;336;p21"/>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
  <p:cSld name="CUSTOM_3">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713225" y="1402950"/>
            <a:ext cx="4962600" cy="13929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90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9" name="Google Shape;339;p22"/>
          <p:cNvSpPr txBox="1">
            <a:spLocks noGrp="1"/>
          </p:cNvSpPr>
          <p:nvPr>
            <p:ph type="subTitle" idx="1"/>
          </p:nvPr>
        </p:nvSpPr>
        <p:spPr>
          <a:xfrm>
            <a:off x="713225" y="2795850"/>
            <a:ext cx="4962600" cy="832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40" name="Google Shape;340;p22"/>
          <p:cNvSpPr/>
          <p:nvPr/>
        </p:nvSpPr>
        <p:spPr>
          <a:xfrm rot="10800000">
            <a:off x="4318894" y="-2092569"/>
            <a:ext cx="7360277" cy="6393889"/>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2"/>
          <p:cNvGrpSpPr/>
          <p:nvPr/>
        </p:nvGrpSpPr>
        <p:grpSpPr>
          <a:xfrm>
            <a:off x="320186" y="-1715500"/>
            <a:ext cx="4082315" cy="3736872"/>
            <a:chOff x="320186" y="-1715500"/>
            <a:chExt cx="4082315" cy="3736872"/>
          </a:xfrm>
        </p:grpSpPr>
        <p:pic>
          <p:nvPicPr>
            <p:cNvPr id="342" name="Google Shape;342;p22"/>
            <p:cNvPicPr preferRelativeResize="0"/>
            <p:nvPr/>
          </p:nvPicPr>
          <p:blipFill rotWithShape="1">
            <a:blip r:embed="rId2">
              <a:alphaModFix/>
            </a:blip>
            <a:srcRect l="39486" t="29228" r="35708" b="26202"/>
            <a:stretch/>
          </p:blipFill>
          <p:spPr>
            <a:xfrm rot="-205656">
              <a:off x="374412" y="-443898"/>
              <a:ext cx="1849600" cy="1869419"/>
            </a:xfrm>
            <a:prstGeom prst="rect">
              <a:avLst/>
            </a:prstGeom>
            <a:noFill/>
            <a:ln>
              <a:noFill/>
            </a:ln>
          </p:spPr>
        </p:pic>
        <p:pic>
          <p:nvPicPr>
            <p:cNvPr id="343" name="Google Shape;343;p22"/>
            <p:cNvPicPr preferRelativeResize="0"/>
            <p:nvPr/>
          </p:nvPicPr>
          <p:blipFill rotWithShape="1">
            <a:blip r:embed="rId3">
              <a:alphaModFix/>
            </a:blip>
            <a:srcRect l="33270" t="11201" r="31930" b="28411"/>
            <a:stretch/>
          </p:blipFill>
          <p:spPr>
            <a:xfrm rot="9152879">
              <a:off x="1112027" y="-1221265"/>
              <a:ext cx="2815473" cy="2748403"/>
            </a:xfrm>
            <a:prstGeom prst="rect">
              <a:avLst/>
            </a:prstGeom>
            <a:noFill/>
            <a:ln>
              <a:noFill/>
            </a:ln>
          </p:spPr>
        </p:pic>
      </p:grpSp>
      <p:sp>
        <p:nvSpPr>
          <p:cNvPr id="344" name="Google Shape;344;p22"/>
          <p:cNvSpPr/>
          <p:nvPr/>
        </p:nvSpPr>
        <p:spPr>
          <a:xfrm rot="2532264" flipH="1">
            <a:off x="-1617115" y="3482788"/>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45"/>
        <p:cNvGrpSpPr/>
        <p:nvPr/>
      </p:nvGrpSpPr>
      <p:grpSpPr>
        <a:xfrm>
          <a:off x="0" y="0"/>
          <a:ext cx="0" cy="0"/>
          <a:chOff x="0" y="0"/>
          <a:chExt cx="0" cy="0"/>
        </a:xfrm>
      </p:grpSpPr>
      <p:sp>
        <p:nvSpPr>
          <p:cNvPr id="346" name="Google Shape;346;p23"/>
          <p:cNvSpPr/>
          <p:nvPr/>
        </p:nvSpPr>
        <p:spPr>
          <a:xfrm rot="-5400000">
            <a:off x="7969151" y="3062506"/>
            <a:ext cx="1987217" cy="347392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rot="10800000">
            <a:off x="-5236900" y="-781100"/>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9" name="Google Shape;349;p23"/>
          <p:cNvSpPr txBox="1">
            <a:spLocks noGrp="1"/>
          </p:cNvSpPr>
          <p:nvPr>
            <p:ph type="body" idx="1"/>
          </p:nvPr>
        </p:nvSpPr>
        <p:spPr>
          <a:xfrm>
            <a:off x="2034825" y="1572825"/>
            <a:ext cx="5058000" cy="2087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accent2"/>
              </a:buClr>
              <a:buSzPts val="1600"/>
              <a:buChar char="●"/>
              <a:defRPr sz="1500"/>
            </a:lvl1pPr>
            <a:lvl2pPr marL="914400" lvl="1" indent="-330200">
              <a:spcBef>
                <a:spcPts val="0"/>
              </a:spcBef>
              <a:spcAft>
                <a:spcPts val="0"/>
              </a:spcAft>
              <a:buSzPts val="1600"/>
              <a:buFont typeface="Nunito"/>
              <a:buChar char="○"/>
              <a:defRPr/>
            </a:lvl2pPr>
            <a:lvl3pPr marL="1371600" lvl="2" indent="-330200">
              <a:spcBef>
                <a:spcPts val="0"/>
              </a:spcBef>
              <a:spcAft>
                <a:spcPts val="0"/>
              </a:spcAft>
              <a:buSzPts val="1600"/>
              <a:buFont typeface="Nunito"/>
              <a:buChar char="■"/>
              <a:defRPr/>
            </a:lvl3pPr>
            <a:lvl4pPr marL="1828800" lvl="3" indent="-330200">
              <a:spcBef>
                <a:spcPts val="0"/>
              </a:spcBef>
              <a:spcAft>
                <a:spcPts val="0"/>
              </a:spcAft>
              <a:buSzPts val="1600"/>
              <a:buFont typeface="Nunito"/>
              <a:buChar char="●"/>
              <a:defRPr/>
            </a:lvl4pPr>
            <a:lvl5pPr marL="2286000" lvl="4" indent="-330200">
              <a:spcBef>
                <a:spcPts val="0"/>
              </a:spcBef>
              <a:spcAft>
                <a:spcPts val="0"/>
              </a:spcAft>
              <a:buSzPts val="1600"/>
              <a:buFont typeface="Nunito"/>
              <a:buChar char="○"/>
              <a:defRPr/>
            </a:lvl5pPr>
            <a:lvl6pPr marL="2743200" lvl="5" indent="-330200">
              <a:spcBef>
                <a:spcPts val="0"/>
              </a:spcBef>
              <a:spcAft>
                <a:spcPts val="0"/>
              </a:spcAft>
              <a:buSzPts val="1600"/>
              <a:buFont typeface="Nunito"/>
              <a:buChar char="■"/>
              <a:defRPr/>
            </a:lvl6pPr>
            <a:lvl7pPr marL="3200400" lvl="6" indent="-330200">
              <a:spcBef>
                <a:spcPts val="0"/>
              </a:spcBef>
              <a:spcAft>
                <a:spcPts val="0"/>
              </a:spcAft>
              <a:buSzPts val="1600"/>
              <a:buFont typeface="Nunito"/>
              <a:buChar char="●"/>
              <a:defRPr/>
            </a:lvl7pPr>
            <a:lvl8pPr marL="3657600" lvl="7" indent="-330200">
              <a:spcBef>
                <a:spcPts val="0"/>
              </a:spcBef>
              <a:spcAft>
                <a:spcPts val="0"/>
              </a:spcAft>
              <a:buSzPts val="1600"/>
              <a:buFont typeface="Nunito"/>
              <a:buChar char="○"/>
              <a:defRPr/>
            </a:lvl8pPr>
            <a:lvl9pPr marL="4114800" lvl="8" indent="-330200">
              <a:spcBef>
                <a:spcPts val="0"/>
              </a:spcBef>
              <a:spcAft>
                <a:spcPts val="0"/>
              </a:spcAft>
              <a:buSzPts val="1600"/>
              <a:buFont typeface="Nunito"/>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6">
  <p:cSld name="CUSTOM_24">
    <p:spTree>
      <p:nvGrpSpPr>
        <p:cNvPr id="1" name="Shape 463"/>
        <p:cNvGrpSpPr/>
        <p:nvPr/>
      </p:nvGrpSpPr>
      <p:grpSpPr>
        <a:xfrm>
          <a:off x="0" y="0"/>
          <a:ext cx="0" cy="0"/>
          <a:chOff x="0" y="0"/>
          <a:chExt cx="0" cy="0"/>
        </a:xfrm>
      </p:grpSpPr>
      <p:sp>
        <p:nvSpPr>
          <p:cNvPr id="464" name="Google Shape;464;p28"/>
          <p:cNvSpPr/>
          <p:nvPr/>
        </p:nvSpPr>
        <p:spPr>
          <a:xfrm rot="-9665085">
            <a:off x="4589978" y="-1979252"/>
            <a:ext cx="7359731" cy="6393414"/>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rot="-5400000">
            <a:off x="-1506074" y="2337509"/>
            <a:ext cx="2056784" cy="2525279"/>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7" name="Google Shape;467;p28"/>
          <p:cNvSpPr txBox="1">
            <a:spLocks noGrp="1"/>
          </p:cNvSpPr>
          <p:nvPr>
            <p:ph type="body" idx="1"/>
          </p:nvPr>
        </p:nvSpPr>
        <p:spPr>
          <a:xfrm>
            <a:off x="713225" y="1149575"/>
            <a:ext cx="7717500" cy="12804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accent1"/>
              </a:buClr>
              <a:buSzPts val="1500"/>
              <a:buChar char="●"/>
              <a:defRPr sz="15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10800000" flipH="1">
            <a:off x="4829900" y="1518850"/>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4152295" flipH="1">
            <a:off x="4593999" y="-1428463"/>
            <a:ext cx="3682201" cy="3064300"/>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grpSp>
        <p:nvGrpSpPr>
          <p:cNvPr id="17" name="Google Shape;17;p3"/>
          <p:cNvGrpSpPr/>
          <p:nvPr/>
        </p:nvGrpSpPr>
        <p:grpSpPr>
          <a:xfrm>
            <a:off x="869166" y="-1501459"/>
            <a:ext cx="3732141" cy="3534717"/>
            <a:chOff x="869166" y="-1501459"/>
            <a:chExt cx="3732141" cy="3534717"/>
          </a:xfrm>
        </p:grpSpPr>
        <p:pic>
          <p:nvPicPr>
            <p:cNvPr id="18" name="Google Shape;18;p3"/>
            <p:cNvPicPr preferRelativeResize="0"/>
            <p:nvPr/>
          </p:nvPicPr>
          <p:blipFill rotWithShape="1">
            <a:blip r:embed="rId2">
              <a:alphaModFix/>
            </a:blip>
            <a:srcRect l="39486" t="29228" r="35708" b="26202"/>
            <a:stretch/>
          </p:blipFill>
          <p:spPr>
            <a:xfrm rot="5698461">
              <a:off x="947796" y="-734836"/>
              <a:ext cx="1679808" cy="1697807"/>
            </a:xfrm>
            <a:prstGeom prst="rect">
              <a:avLst/>
            </a:prstGeom>
            <a:noFill/>
            <a:ln>
              <a:noFill/>
            </a:ln>
          </p:spPr>
        </p:pic>
        <p:pic>
          <p:nvPicPr>
            <p:cNvPr id="19" name="Google Shape;19;p3"/>
            <p:cNvPicPr preferRelativeResize="0"/>
            <p:nvPr/>
          </p:nvPicPr>
          <p:blipFill rotWithShape="1">
            <a:blip r:embed="rId3">
              <a:alphaModFix/>
            </a:blip>
            <a:srcRect l="33270" t="11201" r="31930" b="28411"/>
            <a:stretch/>
          </p:blipFill>
          <p:spPr>
            <a:xfrm rot="9152875">
              <a:off x="1488842" y="-1033960"/>
              <a:ext cx="2663161" cy="2599719"/>
            </a:xfrm>
            <a:prstGeom prst="rect">
              <a:avLst/>
            </a:prstGeom>
            <a:noFill/>
            <a:ln>
              <a:noFill/>
            </a:ln>
          </p:spPr>
        </p:pic>
      </p:grpSp>
      <p:sp>
        <p:nvSpPr>
          <p:cNvPr id="20" name="Google Shape;20;p3"/>
          <p:cNvSpPr txBox="1">
            <a:spLocks noGrp="1"/>
          </p:cNvSpPr>
          <p:nvPr>
            <p:ph type="title"/>
          </p:nvPr>
        </p:nvSpPr>
        <p:spPr>
          <a:xfrm>
            <a:off x="713275" y="2143500"/>
            <a:ext cx="42045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2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 name="Google Shape;21;p3"/>
          <p:cNvSpPr txBox="1">
            <a:spLocks noGrp="1"/>
          </p:cNvSpPr>
          <p:nvPr>
            <p:ph type="subTitle" idx="1"/>
          </p:nvPr>
        </p:nvSpPr>
        <p:spPr>
          <a:xfrm>
            <a:off x="713275" y="3046138"/>
            <a:ext cx="3164100" cy="726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title" idx="2" hasCustomPrompt="1"/>
          </p:nvPr>
        </p:nvSpPr>
        <p:spPr>
          <a:xfrm>
            <a:off x="713275" y="1218950"/>
            <a:ext cx="1952700" cy="10524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6700">
                <a:solidFill>
                  <a:schemeClr val="accent1"/>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6">
    <p:spTree>
      <p:nvGrpSpPr>
        <p:cNvPr id="1" name="Shape 481"/>
        <p:cNvGrpSpPr/>
        <p:nvPr/>
      </p:nvGrpSpPr>
      <p:grpSpPr>
        <a:xfrm>
          <a:off x="0" y="0"/>
          <a:ext cx="0" cy="0"/>
          <a:chOff x="0" y="0"/>
          <a:chExt cx="0" cy="0"/>
        </a:xfrm>
      </p:grpSpPr>
      <p:sp>
        <p:nvSpPr>
          <p:cNvPr id="482" name="Google Shape;482;p31"/>
          <p:cNvSpPr txBox="1">
            <a:spLocks noGrp="1"/>
          </p:cNvSpPr>
          <p:nvPr>
            <p:ph type="title"/>
          </p:nvPr>
        </p:nvSpPr>
        <p:spPr>
          <a:xfrm>
            <a:off x="713275" y="5033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83" name="Google Shape;483;p31"/>
          <p:cNvSpPr txBox="1">
            <a:spLocks noGrp="1"/>
          </p:cNvSpPr>
          <p:nvPr>
            <p:ph type="subTitle" idx="1"/>
          </p:nvPr>
        </p:nvSpPr>
        <p:spPr>
          <a:xfrm>
            <a:off x="1292212" y="1282250"/>
            <a:ext cx="3693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484" name="Google Shape;484;p31"/>
          <p:cNvSpPr txBox="1">
            <a:spLocks noGrp="1"/>
          </p:cNvSpPr>
          <p:nvPr>
            <p:ph type="subTitle" idx="2"/>
          </p:nvPr>
        </p:nvSpPr>
        <p:spPr>
          <a:xfrm>
            <a:off x="1292225" y="1683325"/>
            <a:ext cx="3693300" cy="612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5" name="Google Shape;485;p31"/>
          <p:cNvSpPr txBox="1">
            <a:spLocks noGrp="1"/>
          </p:cNvSpPr>
          <p:nvPr>
            <p:ph type="subTitle" idx="3"/>
          </p:nvPr>
        </p:nvSpPr>
        <p:spPr>
          <a:xfrm>
            <a:off x="1292223" y="2333575"/>
            <a:ext cx="3693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486" name="Google Shape;486;p31"/>
          <p:cNvSpPr txBox="1">
            <a:spLocks noGrp="1"/>
          </p:cNvSpPr>
          <p:nvPr>
            <p:ph type="subTitle" idx="4"/>
          </p:nvPr>
        </p:nvSpPr>
        <p:spPr>
          <a:xfrm>
            <a:off x="1292250" y="2734650"/>
            <a:ext cx="3693300" cy="612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7" name="Google Shape;487;p31"/>
          <p:cNvSpPr txBox="1">
            <a:spLocks noGrp="1"/>
          </p:cNvSpPr>
          <p:nvPr>
            <p:ph type="subTitle" idx="5"/>
          </p:nvPr>
        </p:nvSpPr>
        <p:spPr>
          <a:xfrm>
            <a:off x="1292200" y="3384900"/>
            <a:ext cx="36933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488" name="Google Shape;488;p31"/>
          <p:cNvSpPr txBox="1">
            <a:spLocks noGrp="1"/>
          </p:cNvSpPr>
          <p:nvPr>
            <p:ph type="subTitle" idx="6"/>
          </p:nvPr>
        </p:nvSpPr>
        <p:spPr>
          <a:xfrm>
            <a:off x="1292225" y="3785975"/>
            <a:ext cx="3693300" cy="612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9" name="Google Shape;489;p31"/>
          <p:cNvSpPr/>
          <p:nvPr/>
        </p:nvSpPr>
        <p:spPr>
          <a:xfrm rot="10800000" flipH="1">
            <a:off x="5235575" y="1683313"/>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31"/>
          <p:cNvGrpSpPr/>
          <p:nvPr/>
        </p:nvGrpSpPr>
        <p:grpSpPr>
          <a:xfrm>
            <a:off x="8029500" y="257375"/>
            <a:ext cx="1204075" cy="1064600"/>
            <a:chOff x="257500" y="1669275"/>
            <a:chExt cx="1204075" cy="1064600"/>
          </a:xfrm>
        </p:grpSpPr>
        <p:sp>
          <p:nvSpPr>
            <p:cNvPr id="491" name="Google Shape;491;p31"/>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1"/>
          <p:cNvGrpSpPr/>
          <p:nvPr/>
        </p:nvGrpSpPr>
        <p:grpSpPr>
          <a:xfrm>
            <a:off x="7352101" y="1028649"/>
            <a:ext cx="3071745" cy="3860744"/>
            <a:chOff x="7352101" y="1028649"/>
            <a:chExt cx="3071745" cy="3860744"/>
          </a:xfrm>
        </p:grpSpPr>
        <p:pic>
          <p:nvPicPr>
            <p:cNvPr id="518" name="Google Shape;518;p31"/>
            <p:cNvPicPr preferRelativeResize="0"/>
            <p:nvPr/>
          </p:nvPicPr>
          <p:blipFill rotWithShape="1">
            <a:blip r:embed="rId2">
              <a:alphaModFix/>
            </a:blip>
            <a:srcRect l="39486" t="29228" r="35708" b="26202"/>
            <a:stretch/>
          </p:blipFill>
          <p:spPr>
            <a:xfrm rot="2128240" flipH="1">
              <a:off x="7735444" y="2861747"/>
              <a:ext cx="1679809" cy="1697806"/>
            </a:xfrm>
            <a:prstGeom prst="rect">
              <a:avLst/>
            </a:prstGeom>
            <a:noFill/>
            <a:ln>
              <a:noFill/>
            </a:ln>
          </p:spPr>
        </p:pic>
        <p:pic>
          <p:nvPicPr>
            <p:cNvPr id="519" name="Google Shape;519;p31"/>
            <p:cNvPicPr preferRelativeResize="0"/>
            <p:nvPr/>
          </p:nvPicPr>
          <p:blipFill rotWithShape="1">
            <a:blip r:embed="rId3">
              <a:alphaModFix/>
            </a:blip>
            <a:srcRect l="34841" t="12748" r="28186" b="30313"/>
            <a:stretch/>
          </p:blipFill>
          <p:spPr>
            <a:xfrm rot="-4057390">
              <a:off x="7588311" y="1533188"/>
              <a:ext cx="2599324" cy="2251747"/>
            </a:xfrm>
            <a:prstGeom prst="rect">
              <a:avLst/>
            </a:prstGeom>
            <a:noFill/>
            <a:ln>
              <a:noFill/>
            </a:ln>
          </p:spPr>
        </p:pic>
      </p:grpSp>
      <p:sp>
        <p:nvSpPr>
          <p:cNvPr id="520" name="Google Shape;520;p31"/>
          <p:cNvSpPr/>
          <p:nvPr/>
        </p:nvSpPr>
        <p:spPr>
          <a:xfrm rot="7115874">
            <a:off x="-807287" y="3489566"/>
            <a:ext cx="1987233" cy="347389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521"/>
        <p:cNvGrpSpPr/>
        <p:nvPr/>
      </p:nvGrpSpPr>
      <p:grpSpPr>
        <a:xfrm>
          <a:off x="0" y="0"/>
          <a:ext cx="0" cy="0"/>
          <a:chOff x="0" y="0"/>
          <a:chExt cx="0" cy="0"/>
        </a:xfrm>
      </p:grpSpPr>
      <p:sp>
        <p:nvSpPr>
          <p:cNvPr id="522" name="Google Shape;522;p32"/>
          <p:cNvSpPr/>
          <p:nvPr/>
        </p:nvSpPr>
        <p:spPr>
          <a:xfrm rot="7115874">
            <a:off x="4426338" y="3456591"/>
            <a:ext cx="1987233" cy="347389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2"/>
          <p:cNvGrpSpPr/>
          <p:nvPr/>
        </p:nvGrpSpPr>
        <p:grpSpPr>
          <a:xfrm rot="6417097">
            <a:off x="8118208" y="2397882"/>
            <a:ext cx="921664" cy="832305"/>
            <a:chOff x="4844050" y="4473925"/>
            <a:chExt cx="690275" cy="623350"/>
          </a:xfrm>
        </p:grpSpPr>
        <p:sp>
          <p:nvSpPr>
            <p:cNvPr id="524" name="Google Shape;524;p32"/>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32"/>
          <p:cNvSpPr txBox="1">
            <a:spLocks noGrp="1"/>
          </p:cNvSpPr>
          <p:nvPr>
            <p:ph type="title"/>
          </p:nvPr>
        </p:nvSpPr>
        <p:spPr>
          <a:xfrm>
            <a:off x="713275" y="503325"/>
            <a:ext cx="7717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57" name="Google Shape;557;p32"/>
          <p:cNvSpPr txBox="1">
            <a:spLocks noGrp="1"/>
          </p:cNvSpPr>
          <p:nvPr>
            <p:ph type="subTitle" idx="1"/>
          </p:nvPr>
        </p:nvSpPr>
        <p:spPr>
          <a:xfrm>
            <a:off x="1170475" y="1940750"/>
            <a:ext cx="2150100" cy="858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58" name="Google Shape;558;p32"/>
          <p:cNvSpPr txBox="1">
            <a:spLocks noGrp="1"/>
          </p:cNvSpPr>
          <p:nvPr>
            <p:ph type="subTitle" idx="2"/>
          </p:nvPr>
        </p:nvSpPr>
        <p:spPr>
          <a:xfrm>
            <a:off x="1170483" y="2769050"/>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9" name="Google Shape;559;p32"/>
          <p:cNvSpPr txBox="1">
            <a:spLocks noGrp="1"/>
          </p:cNvSpPr>
          <p:nvPr>
            <p:ph type="subTitle" idx="3"/>
          </p:nvPr>
        </p:nvSpPr>
        <p:spPr>
          <a:xfrm>
            <a:off x="3496975" y="1940750"/>
            <a:ext cx="2150100" cy="858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60" name="Google Shape;560;p32"/>
          <p:cNvSpPr txBox="1">
            <a:spLocks noGrp="1"/>
          </p:cNvSpPr>
          <p:nvPr>
            <p:ph type="subTitle" idx="4"/>
          </p:nvPr>
        </p:nvSpPr>
        <p:spPr>
          <a:xfrm>
            <a:off x="3496983" y="2769050"/>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1" name="Google Shape;561;p32"/>
          <p:cNvSpPr txBox="1">
            <a:spLocks noGrp="1"/>
          </p:cNvSpPr>
          <p:nvPr>
            <p:ph type="subTitle" idx="5"/>
          </p:nvPr>
        </p:nvSpPr>
        <p:spPr>
          <a:xfrm>
            <a:off x="5823475" y="1940750"/>
            <a:ext cx="2150100" cy="858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62" name="Google Shape;562;p32"/>
          <p:cNvSpPr txBox="1">
            <a:spLocks noGrp="1"/>
          </p:cNvSpPr>
          <p:nvPr>
            <p:ph type="subTitle" idx="6"/>
          </p:nvPr>
        </p:nvSpPr>
        <p:spPr>
          <a:xfrm>
            <a:off x="5823483" y="2769050"/>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
  <p:cSld name="CUSTOM_7">
    <p:spTree>
      <p:nvGrpSpPr>
        <p:cNvPr id="1" name="Shape 563"/>
        <p:cNvGrpSpPr/>
        <p:nvPr/>
      </p:nvGrpSpPr>
      <p:grpSpPr>
        <a:xfrm>
          <a:off x="0" y="0"/>
          <a:ext cx="0" cy="0"/>
          <a:chOff x="0" y="0"/>
          <a:chExt cx="0" cy="0"/>
        </a:xfrm>
      </p:grpSpPr>
      <p:sp>
        <p:nvSpPr>
          <p:cNvPr id="564" name="Google Shape;564;p33"/>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5" name="Google Shape;565;p33"/>
          <p:cNvSpPr txBox="1">
            <a:spLocks noGrp="1"/>
          </p:cNvSpPr>
          <p:nvPr>
            <p:ph type="subTitle" idx="1"/>
          </p:nvPr>
        </p:nvSpPr>
        <p:spPr>
          <a:xfrm>
            <a:off x="1378263" y="1660600"/>
            <a:ext cx="27099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66" name="Google Shape;566;p33"/>
          <p:cNvSpPr txBox="1">
            <a:spLocks noGrp="1"/>
          </p:cNvSpPr>
          <p:nvPr>
            <p:ph type="subTitle" idx="2"/>
          </p:nvPr>
        </p:nvSpPr>
        <p:spPr>
          <a:xfrm>
            <a:off x="5055838" y="1660600"/>
            <a:ext cx="27099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67" name="Google Shape;567;p33"/>
          <p:cNvSpPr txBox="1">
            <a:spLocks noGrp="1"/>
          </p:cNvSpPr>
          <p:nvPr>
            <p:ph type="subTitle" idx="3"/>
          </p:nvPr>
        </p:nvSpPr>
        <p:spPr>
          <a:xfrm>
            <a:off x="1378275" y="3294603"/>
            <a:ext cx="27099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68" name="Google Shape;568;p33"/>
          <p:cNvSpPr txBox="1">
            <a:spLocks noGrp="1"/>
          </p:cNvSpPr>
          <p:nvPr>
            <p:ph type="subTitle" idx="4"/>
          </p:nvPr>
        </p:nvSpPr>
        <p:spPr>
          <a:xfrm>
            <a:off x="5055838" y="3294603"/>
            <a:ext cx="27099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569" name="Google Shape;569;p33"/>
          <p:cNvSpPr txBox="1">
            <a:spLocks noGrp="1"/>
          </p:cNvSpPr>
          <p:nvPr>
            <p:ph type="subTitle" idx="5"/>
          </p:nvPr>
        </p:nvSpPr>
        <p:spPr>
          <a:xfrm>
            <a:off x="1378275" y="2061675"/>
            <a:ext cx="2709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70" name="Google Shape;570;p33"/>
          <p:cNvSpPr txBox="1">
            <a:spLocks noGrp="1"/>
          </p:cNvSpPr>
          <p:nvPr>
            <p:ph type="subTitle" idx="6"/>
          </p:nvPr>
        </p:nvSpPr>
        <p:spPr>
          <a:xfrm>
            <a:off x="5055850" y="2061675"/>
            <a:ext cx="2709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71" name="Google Shape;571;p33"/>
          <p:cNvSpPr txBox="1">
            <a:spLocks noGrp="1"/>
          </p:cNvSpPr>
          <p:nvPr>
            <p:ph type="subTitle" idx="7"/>
          </p:nvPr>
        </p:nvSpPr>
        <p:spPr>
          <a:xfrm>
            <a:off x="1378275" y="3692850"/>
            <a:ext cx="2709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72" name="Google Shape;572;p33"/>
          <p:cNvSpPr txBox="1">
            <a:spLocks noGrp="1"/>
          </p:cNvSpPr>
          <p:nvPr>
            <p:ph type="subTitle" idx="8"/>
          </p:nvPr>
        </p:nvSpPr>
        <p:spPr>
          <a:xfrm>
            <a:off x="5055850" y="3692850"/>
            <a:ext cx="27099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73" name="Google Shape;573;p33"/>
          <p:cNvSpPr/>
          <p:nvPr/>
        </p:nvSpPr>
        <p:spPr>
          <a:xfrm rot="7115874">
            <a:off x="5380400" y="-2163784"/>
            <a:ext cx="1987233" cy="347389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rot="-9963821">
            <a:off x="-2876982" y="2691015"/>
            <a:ext cx="7359502" cy="6393215"/>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33"/>
          <p:cNvGrpSpPr/>
          <p:nvPr/>
        </p:nvGrpSpPr>
        <p:grpSpPr>
          <a:xfrm>
            <a:off x="6973848" y="665573"/>
            <a:ext cx="3719619" cy="3715546"/>
            <a:chOff x="6973848" y="665573"/>
            <a:chExt cx="3719619" cy="3715546"/>
          </a:xfrm>
        </p:grpSpPr>
        <p:pic>
          <p:nvPicPr>
            <p:cNvPr id="576" name="Google Shape;576;p33"/>
            <p:cNvPicPr preferRelativeResize="0"/>
            <p:nvPr/>
          </p:nvPicPr>
          <p:blipFill rotWithShape="1">
            <a:blip r:embed="rId2">
              <a:alphaModFix/>
            </a:blip>
            <a:srcRect l="39486" t="29228" r="35708" b="26202"/>
            <a:stretch/>
          </p:blipFill>
          <p:spPr>
            <a:xfrm rot="4833297">
              <a:off x="8028523" y="2552151"/>
              <a:ext cx="1679809" cy="1697807"/>
            </a:xfrm>
            <a:prstGeom prst="rect">
              <a:avLst/>
            </a:prstGeom>
            <a:noFill/>
            <a:ln>
              <a:noFill/>
            </a:ln>
          </p:spPr>
        </p:pic>
        <p:pic>
          <p:nvPicPr>
            <p:cNvPr id="577" name="Google Shape;577;p33"/>
            <p:cNvPicPr preferRelativeResize="0"/>
            <p:nvPr/>
          </p:nvPicPr>
          <p:blipFill rotWithShape="1">
            <a:blip r:embed="rId3">
              <a:alphaModFix/>
            </a:blip>
            <a:srcRect l="33270" t="11201" r="31930" b="28411"/>
            <a:stretch/>
          </p:blipFill>
          <p:spPr>
            <a:xfrm rot="-2543889">
              <a:off x="7502076" y="1223486"/>
              <a:ext cx="2663163" cy="2599718"/>
            </a:xfrm>
            <a:prstGeom prst="rect">
              <a:avLst/>
            </a:prstGeom>
            <a:noFill/>
            <a:ln>
              <a:noFill/>
            </a:ln>
          </p:spPr>
        </p:pic>
      </p:grpSp>
      <p:grpSp>
        <p:nvGrpSpPr>
          <p:cNvPr id="578" name="Google Shape;578;p33"/>
          <p:cNvGrpSpPr/>
          <p:nvPr/>
        </p:nvGrpSpPr>
        <p:grpSpPr>
          <a:xfrm>
            <a:off x="8025611" y="612328"/>
            <a:ext cx="921655" cy="832297"/>
            <a:chOff x="4844050" y="4473925"/>
            <a:chExt cx="690275" cy="623350"/>
          </a:xfrm>
        </p:grpSpPr>
        <p:sp>
          <p:nvSpPr>
            <p:cNvPr id="579" name="Google Shape;579;p33"/>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3">
    <p:spTree>
      <p:nvGrpSpPr>
        <p:cNvPr id="1" name="Shape 657"/>
        <p:cNvGrpSpPr/>
        <p:nvPr/>
      </p:nvGrpSpPr>
      <p:grpSpPr>
        <a:xfrm>
          <a:off x="0" y="0"/>
          <a:ext cx="0" cy="0"/>
          <a:chOff x="0" y="0"/>
          <a:chExt cx="0" cy="0"/>
        </a:xfrm>
      </p:grpSpPr>
      <p:sp>
        <p:nvSpPr>
          <p:cNvPr id="658" name="Google Shape;658;p35"/>
          <p:cNvSpPr/>
          <p:nvPr/>
        </p:nvSpPr>
        <p:spPr>
          <a:xfrm rot="-10092884" flipH="1">
            <a:off x="-2592977" y="-2590902"/>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5"/>
          <p:cNvSpPr/>
          <p:nvPr/>
        </p:nvSpPr>
        <p:spPr>
          <a:xfrm rot="2532264" flipH="1">
            <a:off x="4525710" y="4261363"/>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grpSp>
        <p:nvGrpSpPr>
          <p:cNvPr id="660" name="Google Shape;660;p35"/>
          <p:cNvGrpSpPr/>
          <p:nvPr/>
        </p:nvGrpSpPr>
        <p:grpSpPr>
          <a:xfrm>
            <a:off x="-2011964" y="161598"/>
            <a:ext cx="3719619" cy="3715546"/>
            <a:chOff x="-1454114" y="-1143802"/>
            <a:chExt cx="3719619" cy="3715546"/>
          </a:xfrm>
        </p:grpSpPr>
        <p:pic>
          <p:nvPicPr>
            <p:cNvPr id="661" name="Google Shape;661;p35"/>
            <p:cNvPicPr preferRelativeResize="0"/>
            <p:nvPr/>
          </p:nvPicPr>
          <p:blipFill rotWithShape="1">
            <a:blip r:embed="rId2">
              <a:alphaModFix/>
            </a:blip>
            <a:srcRect l="39486" t="29228" r="35708" b="26202"/>
            <a:stretch/>
          </p:blipFill>
          <p:spPr>
            <a:xfrm rot="-4833297" flipH="1">
              <a:off x="-468979" y="742776"/>
              <a:ext cx="1679809" cy="1697807"/>
            </a:xfrm>
            <a:prstGeom prst="rect">
              <a:avLst/>
            </a:prstGeom>
            <a:noFill/>
            <a:ln>
              <a:noFill/>
            </a:ln>
          </p:spPr>
        </p:pic>
        <p:pic>
          <p:nvPicPr>
            <p:cNvPr id="662" name="Google Shape;662;p35"/>
            <p:cNvPicPr preferRelativeResize="0"/>
            <p:nvPr/>
          </p:nvPicPr>
          <p:blipFill rotWithShape="1">
            <a:blip r:embed="rId3">
              <a:alphaModFix/>
            </a:blip>
            <a:srcRect l="33270" t="11201" r="31930" b="28411"/>
            <a:stretch/>
          </p:blipFill>
          <p:spPr>
            <a:xfrm rot="2543889" flipH="1">
              <a:off x="-925886" y="-585889"/>
              <a:ext cx="2663163" cy="2599718"/>
            </a:xfrm>
            <a:prstGeom prst="rect">
              <a:avLst/>
            </a:prstGeom>
            <a:noFill/>
            <a:ln>
              <a:noFill/>
            </a:ln>
          </p:spPr>
        </p:pic>
      </p:grpSp>
      <p:grpSp>
        <p:nvGrpSpPr>
          <p:cNvPr id="663" name="Google Shape;663;p35"/>
          <p:cNvGrpSpPr/>
          <p:nvPr/>
        </p:nvGrpSpPr>
        <p:grpSpPr>
          <a:xfrm rot="1940491">
            <a:off x="4188490" y="4410119"/>
            <a:ext cx="921675" cy="832314"/>
            <a:chOff x="4844050" y="4473925"/>
            <a:chExt cx="690275" cy="623350"/>
          </a:xfrm>
        </p:grpSpPr>
        <p:sp>
          <p:nvSpPr>
            <p:cNvPr id="664" name="Google Shape;664;p35"/>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5"/>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5"/>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5"/>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5"/>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5"/>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5"/>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5"/>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5"/>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a:spLocks noGrp="1"/>
          </p:cNvSpPr>
          <p:nvPr>
            <p:ph type="title"/>
          </p:nvPr>
        </p:nvSpPr>
        <p:spPr>
          <a:xfrm>
            <a:off x="713275" y="503325"/>
            <a:ext cx="7717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97" name="Google Shape;697;p35"/>
          <p:cNvSpPr txBox="1">
            <a:spLocks noGrp="1"/>
          </p:cNvSpPr>
          <p:nvPr>
            <p:ph type="subTitle" idx="1"/>
          </p:nvPr>
        </p:nvSpPr>
        <p:spPr>
          <a:xfrm>
            <a:off x="974398" y="1661475"/>
            <a:ext cx="21501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698" name="Google Shape;698;p35"/>
          <p:cNvSpPr txBox="1">
            <a:spLocks noGrp="1"/>
          </p:cNvSpPr>
          <p:nvPr>
            <p:ph type="subTitle" idx="2"/>
          </p:nvPr>
        </p:nvSpPr>
        <p:spPr>
          <a:xfrm>
            <a:off x="974408" y="2062550"/>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9" name="Google Shape;699;p35"/>
          <p:cNvSpPr txBox="1">
            <a:spLocks noGrp="1"/>
          </p:cNvSpPr>
          <p:nvPr>
            <p:ph type="subTitle" idx="3"/>
          </p:nvPr>
        </p:nvSpPr>
        <p:spPr>
          <a:xfrm>
            <a:off x="3496823" y="1661475"/>
            <a:ext cx="21501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700" name="Google Shape;700;p35"/>
          <p:cNvSpPr txBox="1">
            <a:spLocks noGrp="1"/>
          </p:cNvSpPr>
          <p:nvPr>
            <p:ph type="subTitle" idx="4"/>
          </p:nvPr>
        </p:nvSpPr>
        <p:spPr>
          <a:xfrm>
            <a:off x="3496833" y="2062550"/>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1" name="Google Shape;701;p35"/>
          <p:cNvSpPr txBox="1">
            <a:spLocks noGrp="1"/>
          </p:cNvSpPr>
          <p:nvPr>
            <p:ph type="subTitle" idx="5"/>
          </p:nvPr>
        </p:nvSpPr>
        <p:spPr>
          <a:xfrm>
            <a:off x="6019248" y="1661475"/>
            <a:ext cx="21501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702" name="Google Shape;702;p35"/>
          <p:cNvSpPr txBox="1">
            <a:spLocks noGrp="1"/>
          </p:cNvSpPr>
          <p:nvPr>
            <p:ph type="subTitle" idx="6"/>
          </p:nvPr>
        </p:nvSpPr>
        <p:spPr>
          <a:xfrm>
            <a:off x="6019258" y="2062550"/>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3" name="Google Shape;703;p35"/>
          <p:cNvSpPr txBox="1">
            <a:spLocks noGrp="1"/>
          </p:cNvSpPr>
          <p:nvPr>
            <p:ph type="subTitle" idx="7"/>
          </p:nvPr>
        </p:nvSpPr>
        <p:spPr>
          <a:xfrm>
            <a:off x="974523" y="2891050"/>
            <a:ext cx="21501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704" name="Google Shape;704;p35"/>
          <p:cNvSpPr txBox="1">
            <a:spLocks noGrp="1"/>
          </p:cNvSpPr>
          <p:nvPr>
            <p:ph type="subTitle" idx="8"/>
          </p:nvPr>
        </p:nvSpPr>
        <p:spPr>
          <a:xfrm>
            <a:off x="974533" y="3292125"/>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5" name="Google Shape;705;p35"/>
          <p:cNvSpPr txBox="1">
            <a:spLocks noGrp="1"/>
          </p:cNvSpPr>
          <p:nvPr>
            <p:ph type="subTitle" idx="9"/>
          </p:nvPr>
        </p:nvSpPr>
        <p:spPr>
          <a:xfrm>
            <a:off x="3496948" y="2891050"/>
            <a:ext cx="21501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706" name="Google Shape;706;p35"/>
          <p:cNvSpPr txBox="1">
            <a:spLocks noGrp="1"/>
          </p:cNvSpPr>
          <p:nvPr>
            <p:ph type="subTitle" idx="13"/>
          </p:nvPr>
        </p:nvSpPr>
        <p:spPr>
          <a:xfrm>
            <a:off x="3496958" y="3292125"/>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7" name="Google Shape;707;p35"/>
          <p:cNvSpPr txBox="1">
            <a:spLocks noGrp="1"/>
          </p:cNvSpPr>
          <p:nvPr>
            <p:ph type="subTitle" idx="14"/>
          </p:nvPr>
        </p:nvSpPr>
        <p:spPr>
          <a:xfrm>
            <a:off x="6019373" y="2891050"/>
            <a:ext cx="2150100" cy="45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algn="ctr"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algn="ctr"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algn="ctr"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algn="ctr"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algn="ctr"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algn="ctr"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algn="ctr"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algn="ctr"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708" name="Google Shape;708;p35"/>
          <p:cNvSpPr txBox="1">
            <a:spLocks noGrp="1"/>
          </p:cNvSpPr>
          <p:nvPr>
            <p:ph type="subTitle" idx="15"/>
          </p:nvPr>
        </p:nvSpPr>
        <p:spPr>
          <a:xfrm>
            <a:off x="6019383" y="3292125"/>
            <a:ext cx="2150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23">
    <p:spTree>
      <p:nvGrpSpPr>
        <p:cNvPr id="1" name="Shape 724"/>
        <p:cNvGrpSpPr/>
        <p:nvPr/>
      </p:nvGrpSpPr>
      <p:grpSpPr>
        <a:xfrm>
          <a:off x="0" y="0"/>
          <a:ext cx="0" cy="0"/>
          <a:chOff x="0" y="0"/>
          <a:chExt cx="0" cy="0"/>
        </a:xfrm>
      </p:grpSpPr>
      <p:sp>
        <p:nvSpPr>
          <p:cNvPr id="725" name="Google Shape;725;p37"/>
          <p:cNvSpPr/>
          <p:nvPr/>
        </p:nvSpPr>
        <p:spPr>
          <a:xfrm rot="10800000">
            <a:off x="-4213125" y="144000"/>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rot="-5400000">
            <a:off x="7595026" y="175359"/>
            <a:ext cx="2056784" cy="2525279"/>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37"/>
          <p:cNvGrpSpPr/>
          <p:nvPr/>
        </p:nvGrpSpPr>
        <p:grpSpPr>
          <a:xfrm rot="10488116">
            <a:off x="1366053" y="2472143"/>
            <a:ext cx="4266260" cy="4012791"/>
            <a:chOff x="-926640" y="-1173306"/>
            <a:chExt cx="4266207" cy="4012741"/>
          </a:xfrm>
        </p:grpSpPr>
        <p:pic>
          <p:nvPicPr>
            <p:cNvPr id="728" name="Google Shape;728;p37"/>
            <p:cNvPicPr preferRelativeResize="0"/>
            <p:nvPr/>
          </p:nvPicPr>
          <p:blipFill rotWithShape="1">
            <a:blip r:embed="rId2">
              <a:alphaModFix/>
            </a:blip>
            <a:srcRect l="39486" t="29228" r="35708" b="26202"/>
            <a:stretch/>
          </p:blipFill>
          <p:spPr>
            <a:xfrm rot="-3902811">
              <a:off x="1375669" y="100127"/>
              <a:ext cx="1679806" cy="1697804"/>
            </a:xfrm>
            <a:prstGeom prst="rect">
              <a:avLst/>
            </a:prstGeom>
            <a:noFill/>
            <a:ln>
              <a:noFill/>
            </a:ln>
          </p:spPr>
        </p:pic>
        <p:pic>
          <p:nvPicPr>
            <p:cNvPr id="729" name="Google Shape;729;p37"/>
            <p:cNvPicPr preferRelativeResize="0"/>
            <p:nvPr/>
          </p:nvPicPr>
          <p:blipFill rotWithShape="1">
            <a:blip r:embed="rId3">
              <a:alphaModFix/>
            </a:blip>
            <a:srcRect l="31148" t="5377" r="27103" b="12769"/>
            <a:stretch/>
          </p:blipFill>
          <p:spPr>
            <a:xfrm rot="8492342">
              <a:off x="-293251" y="-656414"/>
              <a:ext cx="2701254" cy="2978956"/>
            </a:xfrm>
            <a:prstGeom prst="rect">
              <a:avLst/>
            </a:prstGeom>
            <a:noFill/>
            <a:ln>
              <a:noFill/>
            </a:ln>
          </p:spPr>
        </p:pic>
      </p:grpSp>
      <p:pic>
        <p:nvPicPr>
          <p:cNvPr id="730" name="Google Shape;730;p37"/>
          <p:cNvPicPr preferRelativeResize="0"/>
          <p:nvPr/>
        </p:nvPicPr>
        <p:blipFill rotWithShape="1">
          <a:blip r:embed="rId4">
            <a:alphaModFix/>
          </a:blip>
          <a:srcRect l="34841" t="12748" r="28186" b="30313"/>
          <a:stretch/>
        </p:blipFill>
        <p:spPr>
          <a:xfrm rot="9286326" flipH="1">
            <a:off x="-75840" y="-878211"/>
            <a:ext cx="2599425" cy="2251838"/>
          </a:xfrm>
          <a:prstGeom prst="rect">
            <a:avLst/>
          </a:prstGeom>
          <a:noFill/>
          <a:ln>
            <a:noFill/>
          </a:ln>
        </p:spPr>
      </p:pic>
      <p:grpSp>
        <p:nvGrpSpPr>
          <p:cNvPr id="731" name="Google Shape;731;p37"/>
          <p:cNvGrpSpPr/>
          <p:nvPr/>
        </p:nvGrpSpPr>
        <p:grpSpPr>
          <a:xfrm rot="-2087101">
            <a:off x="6986123" y="1147794"/>
            <a:ext cx="3274583" cy="2847923"/>
            <a:chOff x="2928088" y="3567589"/>
            <a:chExt cx="3274576" cy="2847918"/>
          </a:xfrm>
        </p:grpSpPr>
        <p:pic>
          <p:nvPicPr>
            <p:cNvPr id="732" name="Google Shape;732;p37"/>
            <p:cNvPicPr preferRelativeResize="0"/>
            <p:nvPr/>
          </p:nvPicPr>
          <p:blipFill rotWithShape="1">
            <a:blip r:embed="rId2">
              <a:alphaModFix/>
            </a:blip>
            <a:srcRect l="39486" t="29228" r="35708" b="26202"/>
            <a:stretch/>
          </p:blipFill>
          <p:spPr>
            <a:xfrm rot="-5436219">
              <a:off x="4505057" y="4068830"/>
              <a:ext cx="1679805" cy="1697806"/>
            </a:xfrm>
            <a:prstGeom prst="rect">
              <a:avLst/>
            </a:prstGeom>
            <a:noFill/>
            <a:ln>
              <a:noFill/>
            </a:ln>
          </p:spPr>
        </p:pic>
        <p:pic>
          <p:nvPicPr>
            <p:cNvPr id="733" name="Google Shape;733;p37"/>
            <p:cNvPicPr preferRelativeResize="0"/>
            <p:nvPr/>
          </p:nvPicPr>
          <p:blipFill rotWithShape="1">
            <a:blip r:embed="rId5">
              <a:alphaModFix/>
            </a:blip>
            <a:srcRect l="33270" t="11201" r="31930" b="28411"/>
            <a:stretch/>
          </p:blipFill>
          <p:spPr>
            <a:xfrm rot="337043">
              <a:off x="3048930" y="3691688"/>
              <a:ext cx="2663162" cy="2599719"/>
            </a:xfrm>
            <a:prstGeom prst="rect">
              <a:avLst/>
            </a:prstGeom>
            <a:noFill/>
            <a:ln>
              <a:noFill/>
            </a:ln>
          </p:spPr>
        </p:pic>
      </p:grpSp>
      <p:grpSp>
        <p:nvGrpSpPr>
          <p:cNvPr id="734" name="Google Shape;734;p37"/>
          <p:cNvGrpSpPr/>
          <p:nvPr/>
        </p:nvGrpSpPr>
        <p:grpSpPr>
          <a:xfrm rot="-4227477">
            <a:off x="7794968" y="3896315"/>
            <a:ext cx="1204080" cy="1064604"/>
            <a:chOff x="257500" y="1669275"/>
            <a:chExt cx="1204075" cy="1064600"/>
          </a:xfrm>
        </p:grpSpPr>
        <p:sp>
          <p:nvSpPr>
            <p:cNvPr id="735" name="Google Shape;735;p37"/>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23_1">
    <p:spTree>
      <p:nvGrpSpPr>
        <p:cNvPr id="1" name="Shape 761"/>
        <p:cNvGrpSpPr/>
        <p:nvPr/>
      </p:nvGrpSpPr>
      <p:grpSpPr>
        <a:xfrm>
          <a:off x="0" y="0"/>
          <a:ext cx="0" cy="0"/>
          <a:chOff x="0" y="0"/>
          <a:chExt cx="0" cy="0"/>
        </a:xfrm>
      </p:grpSpPr>
      <p:sp>
        <p:nvSpPr>
          <p:cNvPr id="762" name="Google Shape;762;p38"/>
          <p:cNvSpPr/>
          <p:nvPr/>
        </p:nvSpPr>
        <p:spPr>
          <a:xfrm rot="10800000" flipH="1">
            <a:off x="4829900" y="833050"/>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rot="-9046086" flipH="1">
            <a:off x="-450824" y="-1360691"/>
            <a:ext cx="3682251" cy="3064342"/>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grpSp>
        <p:nvGrpSpPr>
          <p:cNvPr id="764" name="Google Shape;764;p38"/>
          <p:cNvGrpSpPr/>
          <p:nvPr/>
        </p:nvGrpSpPr>
        <p:grpSpPr>
          <a:xfrm rot="9699447" flipH="1">
            <a:off x="3296046" y="2908218"/>
            <a:ext cx="4082349" cy="3736904"/>
            <a:chOff x="320186" y="-1715500"/>
            <a:chExt cx="4082315" cy="3736872"/>
          </a:xfrm>
        </p:grpSpPr>
        <p:pic>
          <p:nvPicPr>
            <p:cNvPr id="765" name="Google Shape;765;p38"/>
            <p:cNvPicPr preferRelativeResize="0"/>
            <p:nvPr/>
          </p:nvPicPr>
          <p:blipFill rotWithShape="1">
            <a:blip r:embed="rId2">
              <a:alphaModFix/>
            </a:blip>
            <a:srcRect l="39486" t="29228" r="35708" b="26202"/>
            <a:stretch/>
          </p:blipFill>
          <p:spPr>
            <a:xfrm rot="-205656">
              <a:off x="374412" y="-443898"/>
              <a:ext cx="1849600" cy="1869419"/>
            </a:xfrm>
            <a:prstGeom prst="rect">
              <a:avLst/>
            </a:prstGeom>
            <a:noFill/>
            <a:ln>
              <a:noFill/>
            </a:ln>
          </p:spPr>
        </p:pic>
        <p:pic>
          <p:nvPicPr>
            <p:cNvPr id="766" name="Google Shape;766;p38"/>
            <p:cNvPicPr preferRelativeResize="0"/>
            <p:nvPr/>
          </p:nvPicPr>
          <p:blipFill rotWithShape="1">
            <a:blip r:embed="rId3">
              <a:alphaModFix/>
            </a:blip>
            <a:srcRect l="33270" t="11201" r="31930" b="28411"/>
            <a:stretch/>
          </p:blipFill>
          <p:spPr>
            <a:xfrm rot="9152879">
              <a:off x="1112027" y="-1221265"/>
              <a:ext cx="2815473" cy="2748403"/>
            </a:xfrm>
            <a:prstGeom prst="rect">
              <a:avLst/>
            </a:prstGeom>
            <a:noFill/>
            <a:ln>
              <a:noFill/>
            </a:ln>
          </p:spPr>
        </p:pic>
      </p:grpSp>
      <p:grpSp>
        <p:nvGrpSpPr>
          <p:cNvPr id="767" name="Google Shape;767;p38"/>
          <p:cNvGrpSpPr/>
          <p:nvPr/>
        </p:nvGrpSpPr>
        <p:grpSpPr>
          <a:xfrm rot="10800000">
            <a:off x="-1253718" y="125718"/>
            <a:ext cx="2681147" cy="3604298"/>
            <a:chOff x="7205131" y="218969"/>
            <a:chExt cx="2681147" cy="3604298"/>
          </a:xfrm>
        </p:grpSpPr>
        <p:pic>
          <p:nvPicPr>
            <p:cNvPr id="768" name="Google Shape;768;p38"/>
            <p:cNvPicPr preferRelativeResize="0"/>
            <p:nvPr/>
          </p:nvPicPr>
          <p:blipFill rotWithShape="1">
            <a:blip r:embed="rId2">
              <a:alphaModFix/>
            </a:blip>
            <a:srcRect l="39486" t="29228" r="35708" b="26202"/>
            <a:stretch/>
          </p:blipFill>
          <p:spPr>
            <a:xfrm rot="4858466">
              <a:off x="7730774" y="2011689"/>
              <a:ext cx="1679808" cy="1697805"/>
            </a:xfrm>
            <a:prstGeom prst="rect">
              <a:avLst/>
            </a:prstGeom>
            <a:noFill/>
            <a:ln>
              <a:noFill/>
            </a:ln>
          </p:spPr>
        </p:pic>
        <p:pic>
          <p:nvPicPr>
            <p:cNvPr id="769" name="Google Shape;769;p38"/>
            <p:cNvPicPr preferRelativeResize="0"/>
            <p:nvPr/>
          </p:nvPicPr>
          <p:blipFill rotWithShape="1">
            <a:blip r:embed="rId4">
              <a:alphaModFix/>
            </a:blip>
            <a:srcRect l="34841" t="12748" r="28186" b="30313"/>
            <a:stretch/>
          </p:blipFill>
          <p:spPr>
            <a:xfrm rot="4780528" flipH="1">
              <a:off x="7246044" y="573496"/>
              <a:ext cx="2599321" cy="2251748"/>
            </a:xfrm>
            <a:prstGeom prst="rect">
              <a:avLst/>
            </a:prstGeom>
            <a:noFill/>
            <a:ln>
              <a:noFill/>
            </a:ln>
          </p:spPr>
        </p:pic>
      </p:grpSp>
      <p:pic>
        <p:nvPicPr>
          <p:cNvPr id="770" name="Google Shape;770;p38"/>
          <p:cNvPicPr preferRelativeResize="0"/>
          <p:nvPr/>
        </p:nvPicPr>
        <p:blipFill rotWithShape="1">
          <a:blip r:embed="rId5">
            <a:alphaModFix/>
          </a:blip>
          <a:srcRect l="31148" t="5377" r="27103" b="12769"/>
          <a:stretch/>
        </p:blipFill>
        <p:spPr>
          <a:xfrm rot="8745463">
            <a:off x="5244966" y="-1318030"/>
            <a:ext cx="2701287" cy="2978994"/>
          </a:xfrm>
          <a:prstGeom prst="rect">
            <a:avLst/>
          </a:prstGeom>
          <a:noFill/>
          <a:ln>
            <a:noFill/>
          </a:ln>
        </p:spPr>
      </p:pic>
      <p:grpSp>
        <p:nvGrpSpPr>
          <p:cNvPr id="771" name="Google Shape;771;p38"/>
          <p:cNvGrpSpPr/>
          <p:nvPr/>
        </p:nvGrpSpPr>
        <p:grpSpPr>
          <a:xfrm rot="-4227477">
            <a:off x="240068" y="3168590"/>
            <a:ext cx="1204080" cy="1064604"/>
            <a:chOff x="257500" y="1669275"/>
            <a:chExt cx="1204075" cy="1064600"/>
          </a:xfrm>
        </p:grpSpPr>
        <p:sp>
          <p:nvSpPr>
            <p:cNvPr id="772" name="Google Shape;772;p38"/>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713225" y="1152475"/>
            <a:ext cx="7717500" cy="1351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 name="Google Shape;26;p4"/>
          <p:cNvSpPr/>
          <p:nvPr/>
        </p:nvSpPr>
        <p:spPr>
          <a:xfrm rot="-9665085">
            <a:off x="4589978" y="-1979252"/>
            <a:ext cx="7359731" cy="6393414"/>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1506074" y="2337509"/>
            <a:ext cx="2056784" cy="2525279"/>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0" name="Google Shape;30;p5"/>
          <p:cNvSpPr txBox="1">
            <a:spLocks noGrp="1"/>
          </p:cNvSpPr>
          <p:nvPr>
            <p:ph type="subTitle" idx="1"/>
          </p:nvPr>
        </p:nvSpPr>
        <p:spPr>
          <a:xfrm>
            <a:off x="1527188" y="2114275"/>
            <a:ext cx="2335800" cy="870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31" name="Google Shape;31;p5"/>
          <p:cNvSpPr txBox="1">
            <a:spLocks noGrp="1"/>
          </p:cNvSpPr>
          <p:nvPr>
            <p:ph type="subTitle" idx="2"/>
          </p:nvPr>
        </p:nvSpPr>
        <p:spPr>
          <a:xfrm>
            <a:off x="5280963" y="2114275"/>
            <a:ext cx="2335800" cy="870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Font typeface="Montserrat Black"/>
              <a:buNone/>
              <a:defRPr sz="2400">
                <a:solidFill>
                  <a:schemeClr val="dk2"/>
                </a:solidFill>
                <a:latin typeface="Abril Fatface"/>
                <a:ea typeface="Abril Fatface"/>
                <a:cs typeface="Abril Fatface"/>
                <a:sym typeface="Abril Fatface"/>
              </a:defRPr>
            </a:lvl1pPr>
            <a:lvl2pPr lvl="1" rtl="0">
              <a:spcBef>
                <a:spcPts val="0"/>
              </a:spcBef>
              <a:spcAft>
                <a:spcPts val="0"/>
              </a:spcAft>
              <a:buSzPts val="1400"/>
              <a:buFont typeface="Montserrat Black"/>
              <a:buNone/>
              <a:defRPr>
                <a:latin typeface="Montserrat Black"/>
                <a:ea typeface="Montserrat Black"/>
                <a:cs typeface="Montserrat Black"/>
                <a:sym typeface="Montserrat Black"/>
              </a:defRPr>
            </a:lvl2pPr>
            <a:lvl3pPr lvl="2" rtl="0">
              <a:spcBef>
                <a:spcPts val="0"/>
              </a:spcBef>
              <a:spcAft>
                <a:spcPts val="0"/>
              </a:spcAft>
              <a:buSzPts val="1400"/>
              <a:buFont typeface="Montserrat Black"/>
              <a:buNone/>
              <a:defRPr>
                <a:latin typeface="Montserrat Black"/>
                <a:ea typeface="Montserrat Black"/>
                <a:cs typeface="Montserrat Black"/>
                <a:sym typeface="Montserrat Black"/>
              </a:defRPr>
            </a:lvl3pPr>
            <a:lvl4pPr lvl="3" rtl="0">
              <a:spcBef>
                <a:spcPts val="0"/>
              </a:spcBef>
              <a:spcAft>
                <a:spcPts val="0"/>
              </a:spcAft>
              <a:buSzPts val="1400"/>
              <a:buFont typeface="Montserrat Black"/>
              <a:buNone/>
              <a:defRPr>
                <a:latin typeface="Montserrat Black"/>
                <a:ea typeface="Montserrat Black"/>
                <a:cs typeface="Montserrat Black"/>
                <a:sym typeface="Montserrat Black"/>
              </a:defRPr>
            </a:lvl4pPr>
            <a:lvl5pPr lvl="4" rtl="0">
              <a:spcBef>
                <a:spcPts val="0"/>
              </a:spcBef>
              <a:spcAft>
                <a:spcPts val="0"/>
              </a:spcAft>
              <a:buSzPts val="1400"/>
              <a:buFont typeface="Montserrat Black"/>
              <a:buNone/>
              <a:defRPr>
                <a:latin typeface="Montserrat Black"/>
                <a:ea typeface="Montserrat Black"/>
                <a:cs typeface="Montserrat Black"/>
                <a:sym typeface="Montserrat Black"/>
              </a:defRPr>
            </a:lvl5pPr>
            <a:lvl6pPr lvl="5" rtl="0">
              <a:spcBef>
                <a:spcPts val="0"/>
              </a:spcBef>
              <a:spcAft>
                <a:spcPts val="0"/>
              </a:spcAft>
              <a:buSzPts val="1400"/>
              <a:buFont typeface="Montserrat Black"/>
              <a:buNone/>
              <a:defRPr>
                <a:latin typeface="Montserrat Black"/>
                <a:ea typeface="Montserrat Black"/>
                <a:cs typeface="Montserrat Black"/>
                <a:sym typeface="Montserrat Black"/>
              </a:defRPr>
            </a:lvl6pPr>
            <a:lvl7pPr lvl="6" rtl="0">
              <a:spcBef>
                <a:spcPts val="0"/>
              </a:spcBef>
              <a:spcAft>
                <a:spcPts val="0"/>
              </a:spcAft>
              <a:buSzPts val="1400"/>
              <a:buFont typeface="Montserrat Black"/>
              <a:buNone/>
              <a:defRPr>
                <a:latin typeface="Montserrat Black"/>
                <a:ea typeface="Montserrat Black"/>
                <a:cs typeface="Montserrat Black"/>
                <a:sym typeface="Montserrat Black"/>
              </a:defRPr>
            </a:lvl7pPr>
            <a:lvl8pPr lvl="7" rtl="0">
              <a:spcBef>
                <a:spcPts val="0"/>
              </a:spcBef>
              <a:spcAft>
                <a:spcPts val="0"/>
              </a:spcAft>
              <a:buSzPts val="1400"/>
              <a:buFont typeface="Montserrat Black"/>
              <a:buNone/>
              <a:defRPr>
                <a:latin typeface="Montserrat Black"/>
                <a:ea typeface="Montserrat Black"/>
                <a:cs typeface="Montserrat Black"/>
                <a:sym typeface="Montserrat Black"/>
              </a:defRPr>
            </a:lvl8pPr>
            <a:lvl9pPr lvl="8" rtl="0">
              <a:spcBef>
                <a:spcPts val="0"/>
              </a:spcBef>
              <a:spcAft>
                <a:spcPts val="0"/>
              </a:spcAft>
              <a:buSzPts val="1400"/>
              <a:buFont typeface="Montserrat Black"/>
              <a:buNone/>
              <a:defRPr>
                <a:latin typeface="Montserrat Black"/>
                <a:ea typeface="Montserrat Black"/>
                <a:cs typeface="Montserrat Black"/>
                <a:sym typeface="Montserrat Black"/>
              </a:defRPr>
            </a:lvl9pPr>
          </a:lstStyle>
          <a:p>
            <a:endParaRPr/>
          </a:p>
        </p:txBody>
      </p:sp>
      <p:sp>
        <p:nvSpPr>
          <p:cNvPr id="32" name="Google Shape;32;p5"/>
          <p:cNvSpPr txBox="1">
            <a:spLocks noGrp="1"/>
          </p:cNvSpPr>
          <p:nvPr>
            <p:ph type="subTitle" idx="3"/>
          </p:nvPr>
        </p:nvSpPr>
        <p:spPr>
          <a:xfrm>
            <a:off x="1527188" y="2943250"/>
            <a:ext cx="2335800" cy="810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4"/>
          </p:nvPr>
        </p:nvSpPr>
        <p:spPr>
          <a:xfrm>
            <a:off x="5280963" y="2943250"/>
            <a:ext cx="2335800" cy="8100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5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 name="Google Shape;34;p5"/>
          <p:cNvSpPr/>
          <p:nvPr/>
        </p:nvSpPr>
        <p:spPr>
          <a:xfrm rot="2532264" flipH="1">
            <a:off x="4331235" y="4125138"/>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pic>
        <p:nvPicPr>
          <p:cNvPr id="35" name="Google Shape;35;p5"/>
          <p:cNvPicPr preferRelativeResize="0"/>
          <p:nvPr/>
        </p:nvPicPr>
        <p:blipFill rotWithShape="1">
          <a:blip r:embed="rId2">
            <a:alphaModFix/>
          </a:blip>
          <a:srcRect l="33270" t="11201" r="31930" b="28411"/>
          <a:stretch/>
        </p:blipFill>
        <p:spPr>
          <a:xfrm rot="-1621552">
            <a:off x="7692642" y="1591200"/>
            <a:ext cx="2663166" cy="25997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rot="5207946" flipH="1">
            <a:off x="3995680" y="-4405669"/>
            <a:ext cx="7359825" cy="6393496"/>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7115874">
            <a:off x="342500" y="3694091"/>
            <a:ext cx="1987233" cy="347389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6"/>
          <p:cNvGrpSpPr/>
          <p:nvPr/>
        </p:nvGrpSpPr>
        <p:grpSpPr>
          <a:xfrm rot="2700000">
            <a:off x="-554173" y="1537959"/>
            <a:ext cx="1204064" cy="1064590"/>
            <a:chOff x="257500" y="1669275"/>
            <a:chExt cx="1204075" cy="1064600"/>
          </a:xfrm>
        </p:grpSpPr>
        <p:sp>
          <p:nvSpPr>
            <p:cNvPr id="40" name="Google Shape;40;p6"/>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txBox="1">
            <a:spLocks noGrp="1"/>
          </p:cNvSpPr>
          <p:nvPr>
            <p:ph type="title"/>
          </p:nvPr>
        </p:nvSpPr>
        <p:spPr>
          <a:xfrm>
            <a:off x="713225" y="5033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solidFill>
                  <a:schemeClr val="accent3"/>
                </a:solidFill>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67" name="Google Shape;67;p6"/>
          <p:cNvSpPr/>
          <p:nvPr/>
        </p:nvSpPr>
        <p:spPr>
          <a:xfrm rot="2532264" flipH="1">
            <a:off x="6952210" y="4209863"/>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a:off x="713275" y="1210100"/>
            <a:ext cx="3850500" cy="1741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400">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0" name="Google Shape;70;p7"/>
          <p:cNvSpPr txBox="1">
            <a:spLocks noGrp="1"/>
          </p:cNvSpPr>
          <p:nvPr>
            <p:ph type="subTitle" idx="1"/>
          </p:nvPr>
        </p:nvSpPr>
        <p:spPr>
          <a:xfrm>
            <a:off x="713275" y="2875575"/>
            <a:ext cx="3850500" cy="1057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7"/>
          <p:cNvSpPr/>
          <p:nvPr/>
        </p:nvSpPr>
        <p:spPr>
          <a:xfrm rot="5207946" flipH="1">
            <a:off x="3743580" y="-3353619"/>
            <a:ext cx="7359825" cy="6393496"/>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2532264" flipH="1">
            <a:off x="-207940" y="4251788"/>
            <a:ext cx="3682216" cy="3064313"/>
          </a:xfrm>
          <a:custGeom>
            <a:avLst/>
            <a:gdLst/>
            <a:ahLst/>
            <a:cxnLst/>
            <a:rect l="l" t="t" r="r" b="b"/>
            <a:pathLst>
              <a:path w="77434" h="64440" extrusionOk="0">
                <a:moveTo>
                  <a:pt x="13727" y="0"/>
                </a:moveTo>
                <a:cubicBezTo>
                  <a:pt x="12253" y="0"/>
                  <a:pt x="10788" y="217"/>
                  <a:pt x="9358" y="710"/>
                </a:cubicBezTo>
                <a:cubicBezTo>
                  <a:pt x="3576" y="2708"/>
                  <a:pt x="0" y="9194"/>
                  <a:pt x="514" y="15280"/>
                </a:cubicBezTo>
                <a:cubicBezTo>
                  <a:pt x="1046" y="21386"/>
                  <a:pt x="5136" y="26845"/>
                  <a:pt x="10405" y="29926"/>
                </a:cubicBezTo>
                <a:cubicBezTo>
                  <a:pt x="14836" y="32513"/>
                  <a:pt x="20162" y="33730"/>
                  <a:pt x="23814" y="37306"/>
                </a:cubicBezTo>
                <a:cubicBezTo>
                  <a:pt x="27162" y="40578"/>
                  <a:pt x="28569" y="45314"/>
                  <a:pt x="30757" y="49480"/>
                </a:cubicBezTo>
                <a:cubicBezTo>
                  <a:pt x="34200" y="56004"/>
                  <a:pt x="40001" y="61501"/>
                  <a:pt x="47115" y="63593"/>
                </a:cubicBezTo>
                <a:cubicBezTo>
                  <a:pt x="49054" y="64167"/>
                  <a:pt x="51016" y="64439"/>
                  <a:pt x="52955" y="64439"/>
                </a:cubicBezTo>
                <a:cubicBezTo>
                  <a:pt x="62252" y="64439"/>
                  <a:pt x="71005" y="58183"/>
                  <a:pt x="74105" y="49023"/>
                </a:cubicBezTo>
                <a:cubicBezTo>
                  <a:pt x="77434" y="39227"/>
                  <a:pt x="74619" y="20758"/>
                  <a:pt x="65070" y="15166"/>
                </a:cubicBezTo>
                <a:cubicBezTo>
                  <a:pt x="58128" y="11134"/>
                  <a:pt x="49207" y="13816"/>
                  <a:pt x="41389" y="11933"/>
                </a:cubicBezTo>
                <a:cubicBezTo>
                  <a:pt x="35721" y="10544"/>
                  <a:pt x="31004" y="6873"/>
                  <a:pt x="25964" y="3944"/>
                </a:cubicBezTo>
                <a:cubicBezTo>
                  <a:pt x="22229" y="1774"/>
                  <a:pt x="17942" y="0"/>
                  <a:pt x="1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dk1"/>
              </a:solidFill>
              <a:latin typeface="ABeeZee"/>
              <a:ea typeface="ABeeZee"/>
              <a:cs typeface="ABeeZee"/>
              <a:sym typeface="ABeeZee"/>
            </a:endParaRPr>
          </a:p>
        </p:txBody>
      </p:sp>
      <p:grpSp>
        <p:nvGrpSpPr>
          <p:cNvPr id="73" name="Google Shape;73;p7"/>
          <p:cNvGrpSpPr/>
          <p:nvPr/>
        </p:nvGrpSpPr>
        <p:grpSpPr>
          <a:xfrm>
            <a:off x="2399996" y="-1114812"/>
            <a:ext cx="3688483" cy="2541521"/>
            <a:chOff x="2399996" y="-1114812"/>
            <a:chExt cx="3688483" cy="2541521"/>
          </a:xfrm>
        </p:grpSpPr>
        <p:pic>
          <p:nvPicPr>
            <p:cNvPr id="74" name="Google Shape;74;p7"/>
            <p:cNvPicPr preferRelativeResize="0"/>
            <p:nvPr/>
          </p:nvPicPr>
          <p:blipFill rotWithShape="1">
            <a:blip r:embed="rId2">
              <a:alphaModFix/>
            </a:blip>
            <a:srcRect l="39486" t="29228" r="35708" b="26202"/>
            <a:stretch/>
          </p:blipFill>
          <p:spPr>
            <a:xfrm rot="-2854137" flipH="1">
              <a:off x="4055324" y="-614874"/>
              <a:ext cx="1679809" cy="1697804"/>
            </a:xfrm>
            <a:prstGeom prst="rect">
              <a:avLst/>
            </a:prstGeom>
            <a:noFill/>
            <a:ln>
              <a:noFill/>
            </a:ln>
          </p:spPr>
        </p:pic>
        <p:pic>
          <p:nvPicPr>
            <p:cNvPr id="75" name="Google Shape;75;p7"/>
            <p:cNvPicPr preferRelativeResize="0"/>
            <p:nvPr/>
          </p:nvPicPr>
          <p:blipFill rotWithShape="1">
            <a:blip r:embed="rId3">
              <a:alphaModFix/>
            </a:blip>
            <a:srcRect l="34841" t="12748" r="28186" b="30313"/>
            <a:stretch/>
          </p:blipFill>
          <p:spPr>
            <a:xfrm rot="359644">
              <a:off x="2510461" y="-985250"/>
              <a:ext cx="2599323" cy="2251748"/>
            </a:xfrm>
            <a:prstGeom prst="rect">
              <a:avLst/>
            </a:prstGeom>
            <a:noFill/>
            <a:ln>
              <a:noFill/>
            </a:ln>
          </p:spPr>
        </p:pic>
      </p:grpSp>
      <p:sp>
        <p:nvSpPr>
          <p:cNvPr id="76" name="Google Shape;76;p7"/>
          <p:cNvSpPr/>
          <p:nvPr/>
        </p:nvSpPr>
        <p:spPr>
          <a:xfrm rot="-5400000">
            <a:off x="-667850" y="-551550"/>
            <a:ext cx="1550347" cy="1903485"/>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1873200" y="1202550"/>
            <a:ext cx="5397600" cy="2738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8200">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8"/>
          <p:cNvSpPr/>
          <p:nvPr/>
        </p:nvSpPr>
        <p:spPr>
          <a:xfrm rot="10500314">
            <a:off x="4572064" y="-2148382"/>
            <a:ext cx="7360207" cy="639382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3193102" y="-2477525"/>
            <a:ext cx="4035548" cy="4108902"/>
            <a:chOff x="3193102" y="-2477525"/>
            <a:chExt cx="4035548" cy="4108902"/>
          </a:xfrm>
        </p:grpSpPr>
        <p:pic>
          <p:nvPicPr>
            <p:cNvPr id="81" name="Google Shape;81;p8"/>
            <p:cNvPicPr preferRelativeResize="0"/>
            <p:nvPr/>
          </p:nvPicPr>
          <p:blipFill rotWithShape="1">
            <a:blip r:embed="rId2">
              <a:alphaModFix/>
            </a:blip>
            <a:srcRect l="39486" t="29228" r="35708" b="26202"/>
            <a:stretch/>
          </p:blipFill>
          <p:spPr>
            <a:xfrm rot="2699979">
              <a:off x="3547369" y="-773776"/>
              <a:ext cx="1679804" cy="1697807"/>
            </a:xfrm>
            <a:prstGeom prst="rect">
              <a:avLst/>
            </a:prstGeom>
            <a:noFill/>
            <a:ln>
              <a:noFill/>
            </a:ln>
          </p:spPr>
        </p:pic>
        <p:pic>
          <p:nvPicPr>
            <p:cNvPr id="82" name="Google Shape;82;p8"/>
            <p:cNvPicPr preferRelativeResize="0"/>
            <p:nvPr/>
          </p:nvPicPr>
          <p:blipFill rotWithShape="1">
            <a:blip r:embed="rId3">
              <a:alphaModFix/>
            </a:blip>
            <a:srcRect l="31148" t="5377" r="27103" b="12769"/>
            <a:stretch/>
          </p:blipFill>
          <p:spPr>
            <a:xfrm rot="9398468">
              <a:off x="3794224" y="-2031173"/>
              <a:ext cx="2916350" cy="3216198"/>
            </a:xfrm>
            <a:prstGeom prst="rect">
              <a:avLst/>
            </a:prstGeom>
            <a:noFill/>
            <a:ln>
              <a:noFill/>
            </a:ln>
          </p:spPr>
        </p:pic>
      </p:grpSp>
      <p:grpSp>
        <p:nvGrpSpPr>
          <p:cNvPr id="83" name="Google Shape;83;p8"/>
          <p:cNvGrpSpPr/>
          <p:nvPr/>
        </p:nvGrpSpPr>
        <p:grpSpPr>
          <a:xfrm>
            <a:off x="-1708311" y="331449"/>
            <a:ext cx="3721420" cy="3751481"/>
            <a:chOff x="-1708311" y="331449"/>
            <a:chExt cx="3721420" cy="3751481"/>
          </a:xfrm>
        </p:grpSpPr>
        <p:pic>
          <p:nvPicPr>
            <p:cNvPr id="84" name="Google Shape;84;p8"/>
            <p:cNvPicPr preferRelativeResize="0"/>
            <p:nvPr/>
          </p:nvPicPr>
          <p:blipFill rotWithShape="1">
            <a:blip r:embed="rId2">
              <a:alphaModFix/>
            </a:blip>
            <a:srcRect l="39486" t="29228" r="35708" b="26202"/>
            <a:stretch/>
          </p:blipFill>
          <p:spPr>
            <a:xfrm rot="-3073259">
              <a:off x="-313656" y="2047582"/>
              <a:ext cx="1679805" cy="1697806"/>
            </a:xfrm>
            <a:prstGeom prst="rect">
              <a:avLst/>
            </a:prstGeom>
            <a:noFill/>
            <a:ln>
              <a:noFill/>
            </a:ln>
          </p:spPr>
        </p:pic>
        <p:pic>
          <p:nvPicPr>
            <p:cNvPr id="85" name="Google Shape;85;p8"/>
            <p:cNvPicPr preferRelativeResize="0"/>
            <p:nvPr/>
          </p:nvPicPr>
          <p:blipFill rotWithShape="1">
            <a:blip r:embed="rId4">
              <a:alphaModFix/>
            </a:blip>
            <a:srcRect l="33270" t="11201" r="31930" b="28411"/>
            <a:stretch/>
          </p:blipFill>
          <p:spPr>
            <a:xfrm rot="2700000">
              <a:off x="-1179183" y="892300"/>
              <a:ext cx="2663163" cy="2599719"/>
            </a:xfrm>
            <a:prstGeom prst="rect">
              <a:avLst/>
            </a:prstGeom>
            <a:noFill/>
            <a:ln>
              <a:noFill/>
            </a:ln>
          </p:spPr>
        </p:pic>
      </p:grpSp>
      <p:grpSp>
        <p:nvGrpSpPr>
          <p:cNvPr id="86" name="Google Shape;86;p8"/>
          <p:cNvGrpSpPr/>
          <p:nvPr/>
        </p:nvGrpSpPr>
        <p:grpSpPr>
          <a:xfrm>
            <a:off x="6418275" y="137950"/>
            <a:ext cx="1204075" cy="1064600"/>
            <a:chOff x="257500" y="1669275"/>
            <a:chExt cx="1204075" cy="1064600"/>
          </a:xfrm>
        </p:grpSpPr>
        <p:sp>
          <p:nvSpPr>
            <p:cNvPr id="87" name="Google Shape;87;p8"/>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8"/>
          <p:cNvSpPr/>
          <p:nvPr/>
        </p:nvSpPr>
        <p:spPr>
          <a:xfrm rot="-5400000">
            <a:off x="-933549" y="2968806"/>
            <a:ext cx="1987217" cy="347392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9"/>
          <p:cNvSpPr/>
          <p:nvPr/>
        </p:nvSpPr>
        <p:spPr>
          <a:xfrm rot="10800000">
            <a:off x="-4428375" y="1009425"/>
            <a:ext cx="7359758" cy="6393438"/>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rot="-5400000">
            <a:off x="8383076" y="-428019"/>
            <a:ext cx="1987217" cy="3473921"/>
          </a:xfrm>
          <a:custGeom>
            <a:avLst/>
            <a:gdLst/>
            <a:ahLst/>
            <a:cxnLst/>
            <a:rect l="l" t="t" r="r" b="b"/>
            <a:pathLst>
              <a:path w="32584" h="40006" extrusionOk="0">
                <a:moveTo>
                  <a:pt x="14288" y="1"/>
                </a:moveTo>
                <a:cubicBezTo>
                  <a:pt x="12842" y="1"/>
                  <a:pt x="11398" y="512"/>
                  <a:pt x="10006" y="1754"/>
                </a:cubicBezTo>
                <a:cubicBezTo>
                  <a:pt x="8027" y="3523"/>
                  <a:pt x="6791" y="5919"/>
                  <a:pt x="5269" y="8088"/>
                </a:cubicBezTo>
                <a:cubicBezTo>
                  <a:pt x="3938" y="9990"/>
                  <a:pt x="2302" y="11740"/>
                  <a:pt x="1408" y="13889"/>
                </a:cubicBezTo>
                <a:cubicBezTo>
                  <a:pt x="1" y="17218"/>
                  <a:pt x="495" y="21003"/>
                  <a:pt x="1427" y="24465"/>
                </a:cubicBezTo>
                <a:cubicBezTo>
                  <a:pt x="2302" y="27755"/>
                  <a:pt x="3615" y="31065"/>
                  <a:pt x="6011" y="33481"/>
                </a:cubicBezTo>
                <a:cubicBezTo>
                  <a:pt x="7932" y="35440"/>
                  <a:pt x="10462" y="36695"/>
                  <a:pt x="12973" y="37760"/>
                </a:cubicBezTo>
                <a:cubicBezTo>
                  <a:pt x="15849" y="38993"/>
                  <a:pt x="18891" y="40006"/>
                  <a:pt x="22008" y="40006"/>
                </a:cubicBezTo>
                <a:cubicBezTo>
                  <a:pt x="22065" y="40006"/>
                  <a:pt x="22122" y="40005"/>
                  <a:pt x="22179" y="40005"/>
                </a:cubicBezTo>
                <a:cubicBezTo>
                  <a:pt x="25374" y="39948"/>
                  <a:pt x="28665" y="38692"/>
                  <a:pt x="30529" y="36124"/>
                </a:cubicBezTo>
                <a:cubicBezTo>
                  <a:pt x="32583" y="33290"/>
                  <a:pt x="32564" y="29486"/>
                  <a:pt x="32336" y="25986"/>
                </a:cubicBezTo>
                <a:cubicBezTo>
                  <a:pt x="31918" y="19881"/>
                  <a:pt x="30947" y="13319"/>
                  <a:pt x="26820" y="8811"/>
                </a:cubicBezTo>
                <a:cubicBezTo>
                  <a:pt x="23775" y="5488"/>
                  <a:pt x="19021" y="1"/>
                  <a:pt x="14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9"/>
          <p:cNvPicPr preferRelativeResize="0"/>
          <p:nvPr/>
        </p:nvPicPr>
        <p:blipFill rotWithShape="1">
          <a:blip r:embed="rId2">
            <a:alphaModFix/>
          </a:blip>
          <a:srcRect l="31148" t="5377" r="27103" b="12769"/>
          <a:stretch/>
        </p:blipFill>
        <p:spPr>
          <a:xfrm rot="10800000">
            <a:off x="5817325" y="-1696587"/>
            <a:ext cx="3026602" cy="3337775"/>
          </a:xfrm>
          <a:prstGeom prst="rect">
            <a:avLst/>
          </a:prstGeom>
          <a:noFill/>
          <a:ln>
            <a:noFill/>
          </a:ln>
        </p:spPr>
      </p:pic>
      <p:grpSp>
        <p:nvGrpSpPr>
          <p:cNvPr id="118" name="Google Shape;118;p9"/>
          <p:cNvGrpSpPr/>
          <p:nvPr/>
        </p:nvGrpSpPr>
        <p:grpSpPr>
          <a:xfrm>
            <a:off x="5337736" y="267915"/>
            <a:ext cx="921655" cy="832297"/>
            <a:chOff x="4844050" y="4473925"/>
            <a:chExt cx="690275" cy="623350"/>
          </a:xfrm>
        </p:grpSpPr>
        <p:sp>
          <p:nvSpPr>
            <p:cNvPr id="119" name="Google Shape;119;p9"/>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9"/>
          <p:cNvSpPr txBox="1">
            <a:spLocks noGrp="1"/>
          </p:cNvSpPr>
          <p:nvPr>
            <p:ph type="title"/>
          </p:nvPr>
        </p:nvSpPr>
        <p:spPr>
          <a:xfrm>
            <a:off x="2255100" y="1560050"/>
            <a:ext cx="4633800" cy="711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solidFill>
                  <a:schemeClr val="accent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2" name="Google Shape;152;p9"/>
          <p:cNvSpPr txBox="1">
            <a:spLocks noGrp="1"/>
          </p:cNvSpPr>
          <p:nvPr>
            <p:ph type="subTitle" idx="1"/>
          </p:nvPr>
        </p:nvSpPr>
        <p:spPr>
          <a:xfrm>
            <a:off x="2255100" y="2270950"/>
            <a:ext cx="4633800" cy="131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713275" y="503375"/>
            <a:ext cx="3423300" cy="17022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sz="3400">
                <a:solidFill>
                  <a:schemeClr val="accent3"/>
                </a:solidFill>
              </a:defRPr>
            </a:lvl1pPr>
            <a:lvl2pPr lvl="1">
              <a:spcBef>
                <a:spcPts val="0"/>
              </a:spcBef>
              <a:spcAft>
                <a:spcPts val="0"/>
              </a:spcAft>
              <a:buSzPts val="3400"/>
              <a:buNone/>
              <a:defRPr>
                <a:latin typeface="Actor"/>
                <a:ea typeface="Actor"/>
                <a:cs typeface="Actor"/>
                <a:sym typeface="Actor"/>
              </a:defRPr>
            </a:lvl2pPr>
            <a:lvl3pPr lvl="2">
              <a:spcBef>
                <a:spcPts val="0"/>
              </a:spcBef>
              <a:spcAft>
                <a:spcPts val="0"/>
              </a:spcAft>
              <a:buSzPts val="3400"/>
              <a:buNone/>
              <a:defRPr>
                <a:latin typeface="Actor"/>
                <a:ea typeface="Actor"/>
                <a:cs typeface="Actor"/>
                <a:sym typeface="Actor"/>
              </a:defRPr>
            </a:lvl3pPr>
            <a:lvl4pPr lvl="3">
              <a:spcBef>
                <a:spcPts val="0"/>
              </a:spcBef>
              <a:spcAft>
                <a:spcPts val="0"/>
              </a:spcAft>
              <a:buSzPts val="3400"/>
              <a:buNone/>
              <a:defRPr>
                <a:latin typeface="Actor"/>
                <a:ea typeface="Actor"/>
                <a:cs typeface="Actor"/>
                <a:sym typeface="Actor"/>
              </a:defRPr>
            </a:lvl4pPr>
            <a:lvl5pPr lvl="4">
              <a:spcBef>
                <a:spcPts val="0"/>
              </a:spcBef>
              <a:spcAft>
                <a:spcPts val="0"/>
              </a:spcAft>
              <a:buSzPts val="3400"/>
              <a:buNone/>
              <a:defRPr>
                <a:latin typeface="Actor"/>
                <a:ea typeface="Actor"/>
                <a:cs typeface="Actor"/>
                <a:sym typeface="Actor"/>
              </a:defRPr>
            </a:lvl5pPr>
            <a:lvl6pPr lvl="5">
              <a:spcBef>
                <a:spcPts val="0"/>
              </a:spcBef>
              <a:spcAft>
                <a:spcPts val="0"/>
              </a:spcAft>
              <a:buSzPts val="3400"/>
              <a:buNone/>
              <a:defRPr>
                <a:latin typeface="Actor"/>
                <a:ea typeface="Actor"/>
                <a:cs typeface="Actor"/>
                <a:sym typeface="Actor"/>
              </a:defRPr>
            </a:lvl6pPr>
            <a:lvl7pPr lvl="6">
              <a:spcBef>
                <a:spcPts val="0"/>
              </a:spcBef>
              <a:spcAft>
                <a:spcPts val="0"/>
              </a:spcAft>
              <a:buSzPts val="3400"/>
              <a:buNone/>
              <a:defRPr>
                <a:latin typeface="Actor"/>
                <a:ea typeface="Actor"/>
                <a:cs typeface="Actor"/>
                <a:sym typeface="Actor"/>
              </a:defRPr>
            </a:lvl7pPr>
            <a:lvl8pPr lvl="7">
              <a:spcBef>
                <a:spcPts val="0"/>
              </a:spcBef>
              <a:spcAft>
                <a:spcPts val="0"/>
              </a:spcAft>
              <a:buSzPts val="3400"/>
              <a:buNone/>
              <a:defRPr>
                <a:latin typeface="Actor"/>
                <a:ea typeface="Actor"/>
                <a:cs typeface="Actor"/>
                <a:sym typeface="Actor"/>
              </a:defRPr>
            </a:lvl8pPr>
            <a:lvl9pPr lvl="8">
              <a:spcBef>
                <a:spcPts val="0"/>
              </a:spcBef>
              <a:spcAft>
                <a:spcPts val="0"/>
              </a:spcAft>
              <a:buSzPts val="3400"/>
              <a:buNone/>
              <a:defRPr>
                <a:latin typeface="Actor"/>
                <a:ea typeface="Actor"/>
                <a:cs typeface="Actor"/>
                <a:sym typeface="Actor"/>
              </a:defRPr>
            </a:lvl9pPr>
          </a:lstStyle>
          <a:p>
            <a:endParaRPr/>
          </a:p>
        </p:txBody>
      </p:sp>
      <p:sp>
        <p:nvSpPr>
          <p:cNvPr id="155" name="Google Shape;155;p10"/>
          <p:cNvSpPr/>
          <p:nvPr/>
        </p:nvSpPr>
        <p:spPr>
          <a:xfrm rot="5207946" flipH="1">
            <a:off x="-2966632" y="1232006"/>
            <a:ext cx="7359825" cy="6393496"/>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lumMod val="60000"/>
            <a:lumOff val="40000"/>
            <a:alpha val="41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495900"/>
            <a:ext cx="771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1pPr>
            <a:lvl2pPr lvl="1">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2pPr>
            <a:lvl3pPr lvl="2">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3pPr>
            <a:lvl4pPr lvl="3">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4pPr>
            <a:lvl5pPr lvl="4">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5pPr>
            <a:lvl6pPr lvl="5">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6pPr>
            <a:lvl7pPr lvl="6">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7pPr>
            <a:lvl8pPr lvl="7">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8pPr>
            <a:lvl9pPr lvl="8">
              <a:spcBef>
                <a:spcPts val="0"/>
              </a:spcBef>
              <a:spcAft>
                <a:spcPts val="0"/>
              </a:spcAft>
              <a:buClr>
                <a:schemeClr val="accent3"/>
              </a:buClr>
              <a:buSzPts val="3400"/>
              <a:buFont typeface="Abril Fatface"/>
              <a:buNone/>
              <a:defRPr sz="3400">
                <a:solidFill>
                  <a:schemeClr val="accent3"/>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550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ctor"/>
              <a:buChar char="●"/>
              <a:defRPr sz="1800">
                <a:solidFill>
                  <a:schemeClr val="dk1"/>
                </a:solidFill>
                <a:latin typeface="Actor"/>
                <a:ea typeface="Actor"/>
                <a:cs typeface="Actor"/>
                <a:sym typeface="Actor"/>
              </a:defRPr>
            </a:lvl1pPr>
            <a:lvl2pPr marL="914400" lvl="1"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6" r:id="rId15"/>
    <p:sldLayoutId id="2147483667" r:id="rId16"/>
    <p:sldLayoutId id="2147483668" r:id="rId17"/>
    <p:sldLayoutId id="2147483669" r:id="rId18"/>
    <p:sldLayoutId id="2147483674" r:id="rId19"/>
    <p:sldLayoutId id="2147483677" r:id="rId20"/>
    <p:sldLayoutId id="2147483678" r:id="rId21"/>
    <p:sldLayoutId id="2147483679" r:id="rId22"/>
    <p:sldLayoutId id="2147483681" r:id="rId23"/>
    <p:sldLayoutId id="2147483683" r:id="rId24"/>
    <p:sldLayoutId id="214748368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pSp>
        <p:nvGrpSpPr>
          <p:cNvPr id="810" name="Google Shape;810;p42"/>
          <p:cNvGrpSpPr/>
          <p:nvPr/>
        </p:nvGrpSpPr>
        <p:grpSpPr>
          <a:xfrm>
            <a:off x="6566400" y="2818265"/>
            <a:ext cx="2962650" cy="2651498"/>
            <a:chOff x="6566400" y="2818265"/>
            <a:chExt cx="2962650" cy="2651498"/>
          </a:xfrm>
        </p:grpSpPr>
        <p:pic>
          <p:nvPicPr>
            <p:cNvPr id="811" name="Google Shape;811;p42"/>
            <p:cNvPicPr preferRelativeResize="0"/>
            <p:nvPr/>
          </p:nvPicPr>
          <p:blipFill rotWithShape="1">
            <a:blip r:embed="rId3">
              <a:alphaModFix/>
            </a:blip>
            <a:srcRect l="39486" t="29228" r="35708" b="26202"/>
            <a:stretch/>
          </p:blipFill>
          <p:spPr>
            <a:xfrm rot="-6694513">
              <a:off x="7590870" y="3062576"/>
              <a:ext cx="1679807" cy="1697806"/>
            </a:xfrm>
            <a:prstGeom prst="rect">
              <a:avLst/>
            </a:prstGeom>
            <a:noFill/>
            <a:ln>
              <a:noFill/>
            </a:ln>
          </p:spPr>
        </p:pic>
        <p:pic>
          <p:nvPicPr>
            <p:cNvPr id="812" name="Google Shape;812;p42"/>
            <p:cNvPicPr preferRelativeResize="0"/>
            <p:nvPr/>
          </p:nvPicPr>
          <p:blipFill rotWithShape="1">
            <a:blip r:embed="rId4">
              <a:alphaModFix/>
            </a:blip>
            <a:srcRect l="33270" t="11201" r="31930" b="28411"/>
            <a:stretch/>
          </p:blipFill>
          <p:spPr>
            <a:xfrm>
              <a:off x="6566400" y="3284963"/>
              <a:ext cx="2238115" cy="2184800"/>
            </a:xfrm>
            <a:prstGeom prst="rect">
              <a:avLst/>
            </a:prstGeom>
            <a:noFill/>
            <a:ln>
              <a:noFill/>
            </a:ln>
          </p:spPr>
        </p:pic>
      </p:grpSp>
      <p:grpSp>
        <p:nvGrpSpPr>
          <p:cNvPr id="813" name="Google Shape;813;p42"/>
          <p:cNvGrpSpPr/>
          <p:nvPr/>
        </p:nvGrpSpPr>
        <p:grpSpPr>
          <a:xfrm>
            <a:off x="-720525" y="3013263"/>
            <a:ext cx="3264376" cy="3337775"/>
            <a:chOff x="-720525" y="3013263"/>
            <a:chExt cx="3264376" cy="3337775"/>
          </a:xfrm>
        </p:grpSpPr>
        <p:pic>
          <p:nvPicPr>
            <p:cNvPr id="814" name="Google Shape;814;p42"/>
            <p:cNvPicPr preferRelativeResize="0"/>
            <p:nvPr/>
          </p:nvPicPr>
          <p:blipFill rotWithShape="1">
            <a:blip r:embed="rId3">
              <a:alphaModFix/>
            </a:blip>
            <a:srcRect l="39486" t="29228" r="35708" b="26202"/>
            <a:stretch/>
          </p:blipFill>
          <p:spPr>
            <a:xfrm rot="-4775302">
              <a:off x="1073219" y="3389104"/>
              <a:ext cx="1352439" cy="1366920"/>
            </a:xfrm>
            <a:prstGeom prst="rect">
              <a:avLst/>
            </a:prstGeom>
            <a:noFill/>
            <a:ln>
              <a:noFill/>
            </a:ln>
          </p:spPr>
        </p:pic>
        <p:pic>
          <p:nvPicPr>
            <p:cNvPr id="815" name="Google Shape;815;p42"/>
            <p:cNvPicPr preferRelativeResize="0"/>
            <p:nvPr/>
          </p:nvPicPr>
          <p:blipFill rotWithShape="1">
            <a:blip r:embed="rId5">
              <a:alphaModFix/>
            </a:blip>
            <a:srcRect l="31148" t="5377" r="27103" b="12769"/>
            <a:stretch/>
          </p:blipFill>
          <p:spPr>
            <a:xfrm>
              <a:off x="-720525" y="3013263"/>
              <a:ext cx="3026602" cy="3337775"/>
            </a:xfrm>
            <a:prstGeom prst="rect">
              <a:avLst/>
            </a:prstGeom>
            <a:noFill/>
            <a:ln>
              <a:noFill/>
            </a:ln>
          </p:spPr>
        </p:pic>
      </p:grpSp>
      <p:grpSp>
        <p:nvGrpSpPr>
          <p:cNvPr id="816" name="Google Shape;816;p42"/>
          <p:cNvGrpSpPr/>
          <p:nvPr/>
        </p:nvGrpSpPr>
        <p:grpSpPr>
          <a:xfrm>
            <a:off x="257500" y="1669275"/>
            <a:ext cx="1204075" cy="1064600"/>
            <a:chOff x="257500" y="1669275"/>
            <a:chExt cx="1204075" cy="1064600"/>
          </a:xfrm>
        </p:grpSpPr>
        <p:sp>
          <p:nvSpPr>
            <p:cNvPr id="817" name="Google Shape;817;p42"/>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42"/>
          <p:cNvGrpSpPr/>
          <p:nvPr/>
        </p:nvGrpSpPr>
        <p:grpSpPr>
          <a:xfrm>
            <a:off x="5758811" y="4113615"/>
            <a:ext cx="921655" cy="832297"/>
            <a:chOff x="4844050" y="4473925"/>
            <a:chExt cx="690275" cy="623350"/>
          </a:xfrm>
        </p:grpSpPr>
        <p:sp>
          <p:nvSpPr>
            <p:cNvPr id="844" name="Google Shape;844;p42"/>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6" name="Google Shape;876;p42"/>
          <p:cNvPicPr preferRelativeResize="0"/>
          <p:nvPr/>
        </p:nvPicPr>
        <p:blipFill rotWithShape="1">
          <a:blip r:embed="rId5">
            <a:alphaModFix/>
          </a:blip>
          <a:srcRect l="31148" t="5377" r="27103" b="12769"/>
          <a:stretch/>
        </p:blipFill>
        <p:spPr>
          <a:xfrm rot="10800000" flipH="1">
            <a:off x="6117400" y="-1401037"/>
            <a:ext cx="3026602" cy="3337775"/>
          </a:xfrm>
          <a:prstGeom prst="rect">
            <a:avLst/>
          </a:prstGeom>
          <a:noFill/>
          <a:ln>
            <a:noFill/>
          </a:ln>
        </p:spPr>
      </p:pic>
      <p:pic>
        <p:nvPicPr>
          <p:cNvPr id="877" name="Google Shape;877;p42"/>
          <p:cNvPicPr preferRelativeResize="0"/>
          <p:nvPr/>
        </p:nvPicPr>
        <p:blipFill rotWithShape="1">
          <a:blip r:embed="rId6">
            <a:alphaModFix/>
          </a:blip>
          <a:srcRect l="34841" t="12748" r="28186" b="30313"/>
          <a:stretch/>
        </p:blipFill>
        <p:spPr>
          <a:xfrm>
            <a:off x="-41675" y="-807176"/>
            <a:ext cx="2990923" cy="2590974"/>
          </a:xfrm>
          <a:prstGeom prst="rect">
            <a:avLst/>
          </a:prstGeom>
          <a:noFill/>
          <a:ln>
            <a:noFill/>
          </a:ln>
        </p:spPr>
      </p:pic>
      <p:sp>
        <p:nvSpPr>
          <p:cNvPr id="8" name="Title 7">
            <a:extLst>
              <a:ext uri="{FF2B5EF4-FFF2-40B4-BE49-F238E27FC236}">
                <a16:creationId xmlns:a16="http://schemas.microsoft.com/office/drawing/2014/main" id="{37431466-67CA-93A3-38CD-F2A221C50F46}"/>
              </a:ext>
            </a:extLst>
          </p:cNvPr>
          <p:cNvSpPr>
            <a:spLocks noGrp="1"/>
          </p:cNvSpPr>
          <p:nvPr>
            <p:ph type="ctrTitle"/>
          </p:nvPr>
        </p:nvSpPr>
        <p:spPr>
          <a:xfrm>
            <a:off x="1801829" y="1281293"/>
            <a:ext cx="5403221" cy="2080800"/>
          </a:xfrm>
        </p:spPr>
        <p:txBody>
          <a:bodyPr/>
          <a:lstStyle/>
          <a:p>
            <a:r>
              <a:rPr lang="en-IN" dirty="0">
                <a:solidFill>
                  <a:srgbClr val="002060"/>
                </a:solidFill>
              </a:rPr>
              <a:t>Iris Classification</a:t>
            </a:r>
          </a:p>
        </p:txBody>
      </p:sp>
      <p:sp>
        <p:nvSpPr>
          <p:cNvPr id="14" name="TextBox 13">
            <a:extLst>
              <a:ext uri="{FF2B5EF4-FFF2-40B4-BE49-F238E27FC236}">
                <a16:creationId xmlns:a16="http://schemas.microsoft.com/office/drawing/2014/main" id="{3AE137A4-2203-7C20-69A0-13B49BCF1BBD}"/>
              </a:ext>
            </a:extLst>
          </p:cNvPr>
          <p:cNvSpPr txBox="1"/>
          <p:nvPr/>
        </p:nvSpPr>
        <p:spPr>
          <a:xfrm>
            <a:off x="5645499" y="3518763"/>
            <a:ext cx="2069933" cy="307777"/>
          </a:xfrm>
          <a:prstGeom prst="rect">
            <a:avLst/>
          </a:prstGeom>
          <a:noFill/>
        </p:spPr>
        <p:txBody>
          <a:bodyPr wrap="square" rtlCol="0">
            <a:spAutoFit/>
          </a:bodyPr>
          <a:lstStyle/>
          <a:p>
            <a:r>
              <a:rPr lang="en-IN" b="1" dirty="0">
                <a:solidFill>
                  <a:schemeClr val="accent1">
                    <a:lumMod val="50000"/>
                  </a:schemeClr>
                </a:solidFill>
                <a:latin typeface="Amasis MT Pro" panose="02040504050005020304" pitchFamily="18" charset="0"/>
              </a:rPr>
              <a:t>By- Kumari Neha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grpSp>
        <p:nvGrpSpPr>
          <p:cNvPr id="1239" name="Google Shape;1239;p49"/>
          <p:cNvGrpSpPr/>
          <p:nvPr/>
        </p:nvGrpSpPr>
        <p:grpSpPr>
          <a:xfrm>
            <a:off x="7421181" y="271274"/>
            <a:ext cx="3153755" cy="3316107"/>
            <a:chOff x="7421181" y="271274"/>
            <a:chExt cx="3153755" cy="3316107"/>
          </a:xfrm>
        </p:grpSpPr>
        <p:pic>
          <p:nvPicPr>
            <p:cNvPr id="1240" name="Google Shape;1240;p49"/>
            <p:cNvPicPr preferRelativeResize="0"/>
            <p:nvPr/>
          </p:nvPicPr>
          <p:blipFill rotWithShape="1">
            <a:blip r:embed="rId3">
              <a:alphaModFix/>
            </a:blip>
            <a:srcRect l="39486" t="29228" r="35708" b="26202"/>
            <a:stretch/>
          </p:blipFill>
          <p:spPr>
            <a:xfrm rot="6619053">
              <a:off x="7694045" y="1460851"/>
              <a:ext cx="1849606" cy="1869420"/>
            </a:xfrm>
            <a:prstGeom prst="rect">
              <a:avLst/>
            </a:prstGeom>
            <a:noFill/>
            <a:ln>
              <a:noFill/>
            </a:ln>
          </p:spPr>
        </p:pic>
        <p:pic>
          <p:nvPicPr>
            <p:cNvPr id="1241" name="Google Shape;1241;p49"/>
            <p:cNvPicPr preferRelativeResize="0"/>
            <p:nvPr/>
          </p:nvPicPr>
          <p:blipFill rotWithShape="1">
            <a:blip r:embed="rId4">
              <a:alphaModFix/>
            </a:blip>
            <a:srcRect l="34841" t="12748" r="28186" b="30313"/>
            <a:stretch/>
          </p:blipFill>
          <p:spPr>
            <a:xfrm>
              <a:off x="7584013" y="271274"/>
              <a:ext cx="2990923" cy="2590974"/>
            </a:xfrm>
            <a:prstGeom prst="rect">
              <a:avLst/>
            </a:prstGeom>
            <a:noFill/>
            <a:ln>
              <a:noFill/>
            </a:ln>
          </p:spPr>
        </p:pic>
      </p:grpSp>
      <p:pic>
        <p:nvPicPr>
          <p:cNvPr id="1242" name="Google Shape;1242;p49"/>
          <p:cNvPicPr preferRelativeResize="0"/>
          <p:nvPr/>
        </p:nvPicPr>
        <p:blipFill rotWithShape="1">
          <a:blip r:embed="rId5">
            <a:alphaModFix/>
          </a:blip>
          <a:srcRect l="31148" t="5377" r="27103" b="12769"/>
          <a:stretch/>
        </p:blipFill>
        <p:spPr>
          <a:xfrm rot="2190657">
            <a:off x="-1131677" y="1359387"/>
            <a:ext cx="2701257" cy="2978957"/>
          </a:xfrm>
          <a:prstGeom prst="rect">
            <a:avLst/>
          </a:prstGeom>
          <a:noFill/>
          <a:ln>
            <a:noFill/>
          </a:ln>
        </p:spPr>
      </p:pic>
      <p:grpSp>
        <p:nvGrpSpPr>
          <p:cNvPr id="1243" name="Google Shape;1243;p49"/>
          <p:cNvGrpSpPr/>
          <p:nvPr/>
        </p:nvGrpSpPr>
        <p:grpSpPr>
          <a:xfrm>
            <a:off x="3149785" y="3580412"/>
            <a:ext cx="3570440" cy="2894573"/>
            <a:chOff x="3149785" y="3580412"/>
            <a:chExt cx="3570440" cy="2894573"/>
          </a:xfrm>
        </p:grpSpPr>
        <p:pic>
          <p:nvPicPr>
            <p:cNvPr id="1244" name="Google Shape;1244;p49"/>
            <p:cNvPicPr preferRelativeResize="0"/>
            <p:nvPr/>
          </p:nvPicPr>
          <p:blipFill rotWithShape="1">
            <a:blip r:embed="rId3">
              <a:alphaModFix/>
            </a:blip>
            <a:srcRect l="39486" t="29228" r="35708" b="26202"/>
            <a:stretch/>
          </p:blipFill>
          <p:spPr>
            <a:xfrm rot="-6343201">
              <a:off x="4645112" y="4115151"/>
              <a:ext cx="1849601" cy="1869418"/>
            </a:xfrm>
            <a:prstGeom prst="rect">
              <a:avLst/>
            </a:prstGeom>
            <a:noFill/>
            <a:ln>
              <a:noFill/>
            </a:ln>
          </p:spPr>
        </p:pic>
        <p:pic>
          <p:nvPicPr>
            <p:cNvPr id="1245" name="Google Shape;1245;p49"/>
            <p:cNvPicPr preferRelativeResize="0"/>
            <p:nvPr/>
          </p:nvPicPr>
          <p:blipFill rotWithShape="1">
            <a:blip r:embed="rId6">
              <a:alphaModFix/>
            </a:blip>
            <a:srcRect l="33270" t="11201" r="31930" b="28411"/>
            <a:stretch/>
          </p:blipFill>
          <p:spPr>
            <a:xfrm rot="404783">
              <a:off x="3293266" y="3727839"/>
              <a:ext cx="2663163" cy="2599719"/>
            </a:xfrm>
            <a:prstGeom prst="rect">
              <a:avLst/>
            </a:prstGeom>
            <a:noFill/>
            <a:ln>
              <a:noFill/>
            </a:ln>
          </p:spPr>
        </p:pic>
      </p:grpSp>
      <p:grpSp>
        <p:nvGrpSpPr>
          <p:cNvPr id="1246" name="Google Shape;1246;p49"/>
          <p:cNvGrpSpPr/>
          <p:nvPr/>
        </p:nvGrpSpPr>
        <p:grpSpPr>
          <a:xfrm>
            <a:off x="111188" y="501150"/>
            <a:ext cx="1204075" cy="1064600"/>
            <a:chOff x="257500" y="1669275"/>
            <a:chExt cx="1204075" cy="1064600"/>
          </a:xfrm>
        </p:grpSpPr>
        <p:sp>
          <p:nvSpPr>
            <p:cNvPr id="1247" name="Google Shape;1247;p49"/>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9"/>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9"/>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9"/>
          <p:cNvGrpSpPr/>
          <p:nvPr/>
        </p:nvGrpSpPr>
        <p:grpSpPr>
          <a:xfrm>
            <a:off x="6666411" y="4116228"/>
            <a:ext cx="921655" cy="832297"/>
            <a:chOff x="4844050" y="4473925"/>
            <a:chExt cx="690275" cy="623350"/>
          </a:xfrm>
        </p:grpSpPr>
        <p:sp>
          <p:nvSpPr>
            <p:cNvPr id="1274" name="Google Shape;1274;p49"/>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9"/>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9"/>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screenshot of a computer&#10;&#10;Description automatically generated">
            <a:extLst>
              <a:ext uri="{FF2B5EF4-FFF2-40B4-BE49-F238E27FC236}">
                <a16:creationId xmlns:a16="http://schemas.microsoft.com/office/drawing/2014/main" id="{83AA89B1-3978-83C8-4469-B071BBAAD32E}"/>
              </a:ext>
            </a:extLst>
          </p:cNvPr>
          <p:cNvPicPr>
            <a:picLocks noChangeAspect="1"/>
          </p:cNvPicPr>
          <p:nvPr/>
        </p:nvPicPr>
        <p:blipFill>
          <a:blip r:embed="rId7"/>
          <a:srcRect l="7490" t="22873" r="7744" b="8178"/>
          <a:stretch/>
        </p:blipFill>
        <p:spPr>
          <a:xfrm>
            <a:off x="409051" y="533681"/>
            <a:ext cx="8305124" cy="40853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pic>
        <p:nvPicPr>
          <p:cNvPr id="1325" name="Google Shape;1325;p50"/>
          <p:cNvPicPr preferRelativeResize="0"/>
          <p:nvPr/>
        </p:nvPicPr>
        <p:blipFill rotWithShape="1">
          <a:blip r:embed="rId3">
            <a:alphaModFix/>
          </a:blip>
          <a:srcRect l="31148" t="5377" r="27103" b="12769"/>
          <a:stretch/>
        </p:blipFill>
        <p:spPr>
          <a:xfrm rot="215920">
            <a:off x="3168847" y="3639387"/>
            <a:ext cx="2701256" cy="2978957"/>
          </a:xfrm>
          <a:prstGeom prst="rect">
            <a:avLst/>
          </a:prstGeom>
          <a:noFill/>
          <a:ln>
            <a:noFill/>
          </a:ln>
        </p:spPr>
      </p:pic>
      <p:grpSp>
        <p:nvGrpSpPr>
          <p:cNvPr id="1326" name="Google Shape;1326;p50"/>
          <p:cNvGrpSpPr/>
          <p:nvPr/>
        </p:nvGrpSpPr>
        <p:grpSpPr>
          <a:xfrm>
            <a:off x="7904925" y="553325"/>
            <a:ext cx="1204075" cy="1064600"/>
            <a:chOff x="257500" y="1669275"/>
            <a:chExt cx="1204075" cy="1064600"/>
          </a:xfrm>
        </p:grpSpPr>
        <p:sp>
          <p:nvSpPr>
            <p:cNvPr id="1327" name="Google Shape;1327;p50"/>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0"/>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0"/>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0"/>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0"/>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0"/>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0"/>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0"/>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0"/>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0"/>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0"/>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0"/>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0"/>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0"/>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0"/>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50"/>
          <p:cNvGrpSpPr/>
          <p:nvPr/>
        </p:nvGrpSpPr>
        <p:grpSpPr>
          <a:xfrm>
            <a:off x="2195636" y="4286478"/>
            <a:ext cx="921655" cy="832297"/>
            <a:chOff x="4844050" y="4473925"/>
            <a:chExt cx="690275" cy="623350"/>
          </a:xfrm>
        </p:grpSpPr>
        <p:sp>
          <p:nvSpPr>
            <p:cNvPr id="1354" name="Google Shape;1354;p50"/>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0"/>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0"/>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0"/>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0"/>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0"/>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0"/>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0"/>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0"/>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0"/>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0"/>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0"/>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0"/>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0"/>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0"/>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0"/>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0"/>
          <p:cNvSpPr/>
          <p:nvPr/>
        </p:nvSpPr>
        <p:spPr>
          <a:xfrm rot="1228201" flipH="1">
            <a:off x="-5087011" y="-2704357"/>
            <a:ext cx="7360669" cy="6394229"/>
          </a:xfrm>
          <a:custGeom>
            <a:avLst/>
            <a:gdLst/>
            <a:ahLst/>
            <a:cxnLst/>
            <a:rect l="l" t="t" r="r" b="b"/>
            <a:pathLst>
              <a:path w="207551" h="180300" extrusionOk="0">
                <a:moveTo>
                  <a:pt x="12659" y="1"/>
                </a:moveTo>
                <a:cubicBezTo>
                  <a:pt x="6726" y="1"/>
                  <a:pt x="2007" y="5938"/>
                  <a:pt x="1453" y="11819"/>
                </a:cubicBezTo>
                <a:cubicBezTo>
                  <a:pt x="1" y="27249"/>
                  <a:pt x="15074" y="48621"/>
                  <a:pt x="24968" y="59598"/>
                </a:cubicBezTo>
                <a:cubicBezTo>
                  <a:pt x="28159" y="63111"/>
                  <a:pt x="31612" y="66409"/>
                  <a:pt x="34338" y="70266"/>
                </a:cubicBezTo>
                <a:cubicBezTo>
                  <a:pt x="44637" y="84816"/>
                  <a:pt x="43375" y="105521"/>
                  <a:pt x="55281" y="118844"/>
                </a:cubicBezTo>
                <a:cubicBezTo>
                  <a:pt x="59711" y="123797"/>
                  <a:pt x="65616" y="127261"/>
                  <a:pt x="71748" y="129940"/>
                </a:cubicBezTo>
                <a:cubicBezTo>
                  <a:pt x="94334" y="139811"/>
                  <a:pt x="121349" y="140108"/>
                  <a:pt x="141042" y="154789"/>
                </a:cubicBezTo>
                <a:cubicBezTo>
                  <a:pt x="146031" y="158491"/>
                  <a:pt x="150424" y="163052"/>
                  <a:pt x="155961" y="165933"/>
                </a:cubicBezTo>
                <a:cubicBezTo>
                  <a:pt x="161711" y="168909"/>
                  <a:pt x="168355" y="169862"/>
                  <a:pt x="174332" y="172386"/>
                </a:cubicBezTo>
                <a:cubicBezTo>
                  <a:pt x="179547" y="174613"/>
                  <a:pt x="184214" y="178006"/>
                  <a:pt x="189655" y="179577"/>
                </a:cubicBezTo>
                <a:cubicBezTo>
                  <a:pt x="191265" y="180047"/>
                  <a:pt x="193000" y="180300"/>
                  <a:pt x="194722" y="180300"/>
                </a:cubicBezTo>
                <a:cubicBezTo>
                  <a:pt x="198809" y="180300"/>
                  <a:pt x="202825" y="178875"/>
                  <a:pt x="204919" y="175541"/>
                </a:cubicBezTo>
                <a:cubicBezTo>
                  <a:pt x="207550" y="171374"/>
                  <a:pt x="206157" y="165754"/>
                  <a:pt x="203181" y="161825"/>
                </a:cubicBezTo>
                <a:cubicBezTo>
                  <a:pt x="200204" y="157896"/>
                  <a:pt x="195918" y="155146"/>
                  <a:pt x="192072" y="152015"/>
                </a:cubicBezTo>
                <a:cubicBezTo>
                  <a:pt x="185667" y="146788"/>
                  <a:pt x="180380" y="140358"/>
                  <a:pt x="174022" y="135084"/>
                </a:cubicBezTo>
                <a:cubicBezTo>
                  <a:pt x="162033" y="125095"/>
                  <a:pt x="146674" y="119487"/>
                  <a:pt x="134982" y="109140"/>
                </a:cubicBezTo>
                <a:cubicBezTo>
                  <a:pt x="129374" y="104151"/>
                  <a:pt x="124719" y="98139"/>
                  <a:pt x="121325" y="91507"/>
                </a:cubicBezTo>
                <a:cubicBezTo>
                  <a:pt x="118575" y="86102"/>
                  <a:pt x="116682" y="80339"/>
                  <a:pt x="114027" y="74874"/>
                </a:cubicBezTo>
                <a:cubicBezTo>
                  <a:pt x="109645" y="65813"/>
                  <a:pt x="103192" y="57705"/>
                  <a:pt x="95310" y="51300"/>
                </a:cubicBezTo>
                <a:cubicBezTo>
                  <a:pt x="90595" y="47478"/>
                  <a:pt x="85261" y="44156"/>
                  <a:pt x="81809" y="39215"/>
                </a:cubicBezTo>
                <a:cubicBezTo>
                  <a:pt x="77451" y="33000"/>
                  <a:pt x="76606" y="25023"/>
                  <a:pt x="73046" y="18308"/>
                </a:cubicBezTo>
                <a:cubicBezTo>
                  <a:pt x="68509" y="9711"/>
                  <a:pt x="59282" y="3675"/>
                  <a:pt x="49435" y="2830"/>
                </a:cubicBezTo>
                <a:cubicBezTo>
                  <a:pt x="48457" y="2747"/>
                  <a:pt x="47475" y="2712"/>
                  <a:pt x="46490" y="2712"/>
                </a:cubicBezTo>
                <a:cubicBezTo>
                  <a:pt x="40940" y="2712"/>
                  <a:pt x="35301" y="3823"/>
                  <a:pt x="29818" y="3823"/>
                </a:cubicBezTo>
                <a:cubicBezTo>
                  <a:pt x="26998" y="3823"/>
                  <a:pt x="24219" y="3529"/>
                  <a:pt x="21515" y="2639"/>
                </a:cubicBezTo>
                <a:cubicBezTo>
                  <a:pt x="18765" y="1722"/>
                  <a:pt x="16146" y="198"/>
                  <a:pt x="13240" y="20"/>
                </a:cubicBezTo>
                <a:cubicBezTo>
                  <a:pt x="13045" y="7"/>
                  <a:pt x="12851" y="1"/>
                  <a:pt x="12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50"/>
          <p:cNvGrpSpPr/>
          <p:nvPr/>
        </p:nvGrpSpPr>
        <p:grpSpPr>
          <a:xfrm>
            <a:off x="-1425162" y="486124"/>
            <a:ext cx="2990923" cy="3702241"/>
            <a:chOff x="-1425162" y="333724"/>
            <a:chExt cx="2990923" cy="3702241"/>
          </a:xfrm>
        </p:grpSpPr>
        <p:pic>
          <p:nvPicPr>
            <p:cNvPr id="1388" name="Google Shape;1388;p50"/>
            <p:cNvPicPr preferRelativeResize="0"/>
            <p:nvPr/>
          </p:nvPicPr>
          <p:blipFill rotWithShape="1">
            <a:blip r:embed="rId4">
              <a:alphaModFix/>
            </a:blip>
            <a:srcRect l="39486" t="29228" r="35708" b="26202"/>
            <a:stretch/>
          </p:blipFill>
          <p:spPr>
            <a:xfrm rot="-1690652">
              <a:off x="-719153" y="2042154"/>
              <a:ext cx="1679809" cy="1697807"/>
            </a:xfrm>
            <a:prstGeom prst="rect">
              <a:avLst/>
            </a:prstGeom>
            <a:noFill/>
            <a:ln>
              <a:noFill/>
            </a:ln>
          </p:spPr>
        </p:pic>
        <p:pic>
          <p:nvPicPr>
            <p:cNvPr id="1389" name="Google Shape;1389;p50"/>
            <p:cNvPicPr preferRelativeResize="0"/>
            <p:nvPr/>
          </p:nvPicPr>
          <p:blipFill rotWithShape="1">
            <a:blip r:embed="rId5">
              <a:alphaModFix/>
            </a:blip>
            <a:srcRect l="34841" t="12748" r="28186" b="30313"/>
            <a:stretch/>
          </p:blipFill>
          <p:spPr>
            <a:xfrm>
              <a:off x="-1425162" y="333724"/>
              <a:ext cx="2990923" cy="2590974"/>
            </a:xfrm>
            <a:prstGeom prst="rect">
              <a:avLst/>
            </a:prstGeom>
            <a:noFill/>
            <a:ln>
              <a:noFill/>
            </a:ln>
          </p:spPr>
        </p:pic>
      </p:grpSp>
      <p:pic>
        <p:nvPicPr>
          <p:cNvPr id="15" name="Picture 14" descr="A screenshot of a computer&#10;&#10;Description automatically generated">
            <a:extLst>
              <a:ext uri="{FF2B5EF4-FFF2-40B4-BE49-F238E27FC236}">
                <a16:creationId xmlns:a16="http://schemas.microsoft.com/office/drawing/2014/main" id="{35DA2930-BEA8-0D4D-BE4F-7B6CBA49132D}"/>
              </a:ext>
            </a:extLst>
          </p:cNvPr>
          <p:cNvPicPr>
            <a:picLocks noChangeAspect="1"/>
          </p:cNvPicPr>
          <p:nvPr/>
        </p:nvPicPr>
        <p:blipFill>
          <a:blip r:embed="rId6"/>
          <a:srcRect l="7623" t="21801" r="7946" b="10441"/>
          <a:stretch/>
        </p:blipFill>
        <p:spPr>
          <a:xfrm>
            <a:off x="436499" y="550785"/>
            <a:ext cx="8222855" cy="40413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grpSp>
        <p:nvGrpSpPr>
          <p:cNvPr id="1395" name="Google Shape;1395;p51"/>
          <p:cNvGrpSpPr/>
          <p:nvPr/>
        </p:nvGrpSpPr>
        <p:grpSpPr>
          <a:xfrm>
            <a:off x="5491063" y="3523649"/>
            <a:ext cx="3755879" cy="2778848"/>
            <a:chOff x="5491063" y="3523649"/>
            <a:chExt cx="3755879" cy="2778848"/>
          </a:xfrm>
        </p:grpSpPr>
        <p:pic>
          <p:nvPicPr>
            <p:cNvPr id="1396" name="Google Shape;1396;p51"/>
            <p:cNvPicPr preferRelativeResize="0"/>
            <p:nvPr/>
          </p:nvPicPr>
          <p:blipFill rotWithShape="1">
            <a:blip r:embed="rId3">
              <a:alphaModFix/>
            </a:blip>
            <a:srcRect l="39486" t="29228" r="35708" b="26202"/>
            <a:stretch/>
          </p:blipFill>
          <p:spPr>
            <a:xfrm rot="-7384568">
              <a:off x="7237319" y="3841831"/>
              <a:ext cx="1679810" cy="1697806"/>
            </a:xfrm>
            <a:prstGeom prst="rect">
              <a:avLst/>
            </a:prstGeom>
            <a:noFill/>
            <a:ln>
              <a:noFill/>
            </a:ln>
          </p:spPr>
        </p:pic>
        <p:pic>
          <p:nvPicPr>
            <p:cNvPr id="1397" name="Google Shape;1397;p51"/>
            <p:cNvPicPr preferRelativeResize="0"/>
            <p:nvPr/>
          </p:nvPicPr>
          <p:blipFill rotWithShape="1">
            <a:blip r:embed="rId4">
              <a:alphaModFix/>
            </a:blip>
            <a:srcRect l="34841" t="12748" r="28186" b="30313"/>
            <a:stretch/>
          </p:blipFill>
          <p:spPr>
            <a:xfrm>
              <a:off x="5491062" y="3711524"/>
              <a:ext cx="2990923" cy="2590974"/>
            </a:xfrm>
            <a:prstGeom prst="rect">
              <a:avLst/>
            </a:prstGeom>
            <a:noFill/>
            <a:ln>
              <a:noFill/>
            </a:ln>
          </p:spPr>
        </p:pic>
      </p:grpSp>
      <p:grpSp>
        <p:nvGrpSpPr>
          <p:cNvPr id="1398" name="Google Shape;1398;p51"/>
          <p:cNvGrpSpPr/>
          <p:nvPr/>
        </p:nvGrpSpPr>
        <p:grpSpPr>
          <a:xfrm>
            <a:off x="875361" y="3298278"/>
            <a:ext cx="921655" cy="832297"/>
            <a:chOff x="4844050" y="4473925"/>
            <a:chExt cx="690275" cy="623350"/>
          </a:xfrm>
        </p:grpSpPr>
        <p:sp>
          <p:nvSpPr>
            <p:cNvPr id="1399" name="Google Shape;1399;p51"/>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1"/>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1"/>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1"/>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1"/>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A9F55CC7-871C-8125-9F68-45DA0B0A1D4B}"/>
              </a:ext>
            </a:extLst>
          </p:cNvPr>
          <p:cNvPicPr>
            <a:picLocks noChangeAspect="1"/>
          </p:cNvPicPr>
          <p:nvPr/>
        </p:nvPicPr>
        <p:blipFill>
          <a:blip r:embed="rId5"/>
          <a:srcRect l="7999" t="22659" r="8417" b="10370"/>
          <a:stretch/>
        </p:blipFill>
        <p:spPr>
          <a:xfrm>
            <a:off x="396241" y="510540"/>
            <a:ext cx="8351520" cy="40081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pic>
        <p:nvPicPr>
          <p:cNvPr id="1438" name="Google Shape;1438;p52"/>
          <p:cNvPicPr preferRelativeResize="0"/>
          <p:nvPr/>
        </p:nvPicPr>
        <p:blipFill rotWithShape="1">
          <a:blip r:embed="rId3">
            <a:alphaModFix/>
          </a:blip>
          <a:srcRect l="33270" t="11201" r="31930" b="28411"/>
          <a:stretch/>
        </p:blipFill>
        <p:spPr>
          <a:xfrm rot="-678342">
            <a:off x="2917317" y="3506450"/>
            <a:ext cx="2663161" cy="2599720"/>
          </a:xfrm>
          <a:prstGeom prst="rect">
            <a:avLst/>
          </a:prstGeom>
          <a:noFill/>
          <a:ln>
            <a:noFill/>
          </a:ln>
        </p:spPr>
      </p:pic>
      <p:grpSp>
        <p:nvGrpSpPr>
          <p:cNvPr id="1439" name="Google Shape;1439;p52"/>
          <p:cNvGrpSpPr/>
          <p:nvPr/>
        </p:nvGrpSpPr>
        <p:grpSpPr>
          <a:xfrm>
            <a:off x="3141213" y="-862926"/>
            <a:ext cx="3435067" cy="2590974"/>
            <a:chOff x="3141213" y="-862926"/>
            <a:chExt cx="3435067" cy="2590974"/>
          </a:xfrm>
        </p:grpSpPr>
        <p:pic>
          <p:nvPicPr>
            <p:cNvPr id="1440" name="Google Shape;1440;p52"/>
            <p:cNvPicPr preferRelativeResize="0"/>
            <p:nvPr/>
          </p:nvPicPr>
          <p:blipFill rotWithShape="1">
            <a:blip r:embed="rId4">
              <a:alphaModFix/>
            </a:blip>
            <a:srcRect l="39486" t="29228" r="35708" b="26202"/>
            <a:stretch/>
          </p:blipFill>
          <p:spPr>
            <a:xfrm rot="-5399990" flipH="1">
              <a:off x="4887470" y="-100066"/>
              <a:ext cx="1679808" cy="1697806"/>
            </a:xfrm>
            <a:prstGeom prst="rect">
              <a:avLst/>
            </a:prstGeom>
            <a:noFill/>
            <a:ln>
              <a:noFill/>
            </a:ln>
          </p:spPr>
        </p:pic>
        <p:pic>
          <p:nvPicPr>
            <p:cNvPr id="1441" name="Google Shape;1441;p52"/>
            <p:cNvPicPr preferRelativeResize="0"/>
            <p:nvPr/>
          </p:nvPicPr>
          <p:blipFill rotWithShape="1">
            <a:blip r:embed="rId5">
              <a:alphaModFix/>
            </a:blip>
            <a:srcRect l="34841" t="12748" r="28186" b="30313"/>
            <a:stretch/>
          </p:blipFill>
          <p:spPr>
            <a:xfrm>
              <a:off x="3141213" y="-862926"/>
              <a:ext cx="2990923" cy="2590974"/>
            </a:xfrm>
            <a:prstGeom prst="rect">
              <a:avLst/>
            </a:prstGeom>
            <a:noFill/>
            <a:ln>
              <a:noFill/>
            </a:ln>
          </p:spPr>
        </p:pic>
      </p:grpSp>
      <p:grpSp>
        <p:nvGrpSpPr>
          <p:cNvPr id="1442" name="Google Shape;1442;p52"/>
          <p:cNvGrpSpPr/>
          <p:nvPr/>
        </p:nvGrpSpPr>
        <p:grpSpPr>
          <a:xfrm>
            <a:off x="5501536" y="4080978"/>
            <a:ext cx="921655" cy="832297"/>
            <a:chOff x="4844050" y="4473925"/>
            <a:chExt cx="690275" cy="623350"/>
          </a:xfrm>
        </p:grpSpPr>
        <p:sp>
          <p:nvSpPr>
            <p:cNvPr id="1443" name="Google Shape;1443;p52"/>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2"/>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2"/>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2"/>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2"/>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2"/>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2"/>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2"/>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2"/>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2"/>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2"/>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2"/>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2"/>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2"/>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2"/>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2"/>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2"/>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2"/>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2"/>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2"/>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2"/>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2"/>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2"/>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2"/>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2"/>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2"/>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2"/>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2"/>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2"/>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2"/>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2"/>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2"/>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2"/>
          <p:cNvGrpSpPr/>
          <p:nvPr/>
        </p:nvGrpSpPr>
        <p:grpSpPr>
          <a:xfrm>
            <a:off x="754775" y="3092300"/>
            <a:ext cx="1204075" cy="1064600"/>
            <a:chOff x="257500" y="1669275"/>
            <a:chExt cx="1204075" cy="1064600"/>
          </a:xfrm>
        </p:grpSpPr>
        <p:sp>
          <p:nvSpPr>
            <p:cNvPr id="1476" name="Google Shape;1476;p52"/>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2"/>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2"/>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2"/>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2"/>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2"/>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2"/>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2"/>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2"/>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2"/>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2"/>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2"/>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2"/>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2"/>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2"/>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2"/>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2"/>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2"/>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2"/>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2"/>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2"/>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2"/>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2"/>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2"/>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52"/>
          <p:cNvGrpSpPr/>
          <p:nvPr/>
        </p:nvGrpSpPr>
        <p:grpSpPr>
          <a:xfrm rot="-6854428">
            <a:off x="2509083" y="290925"/>
            <a:ext cx="921673" cy="832313"/>
            <a:chOff x="4844050" y="4473925"/>
            <a:chExt cx="690275" cy="623350"/>
          </a:xfrm>
        </p:grpSpPr>
        <p:sp>
          <p:nvSpPr>
            <p:cNvPr id="1503" name="Google Shape;1503;p52"/>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2"/>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2"/>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2"/>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2"/>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2"/>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2"/>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2"/>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2"/>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2"/>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2"/>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2"/>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2"/>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2"/>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2"/>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2"/>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2"/>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2"/>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2"/>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2"/>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2"/>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2"/>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2"/>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2"/>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2"/>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2"/>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2"/>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2"/>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2"/>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2"/>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976977A0-9FA7-EBA7-973B-0BB0B018243C}"/>
              </a:ext>
            </a:extLst>
          </p:cNvPr>
          <p:cNvPicPr>
            <a:picLocks noChangeAspect="1"/>
          </p:cNvPicPr>
          <p:nvPr/>
        </p:nvPicPr>
        <p:blipFill>
          <a:blip r:embed="rId6"/>
          <a:srcRect l="7749" t="22222" r="7834" b="9778"/>
          <a:stretch/>
        </p:blipFill>
        <p:spPr>
          <a:xfrm>
            <a:off x="381000" y="441960"/>
            <a:ext cx="8389620" cy="4145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pic>
        <p:nvPicPr>
          <p:cNvPr id="1592" name="Google Shape;1592;p53"/>
          <p:cNvPicPr preferRelativeResize="0"/>
          <p:nvPr/>
        </p:nvPicPr>
        <p:blipFill rotWithShape="1">
          <a:blip r:embed="rId3">
            <a:alphaModFix/>
          </a:blip>
          <a:srcRect l="31148" t="5377" r="27103" b="12769"/>
          <a:stretch/>
        </p:blipFill>
        <p:spPr>
          <a:xfrm rot="267599">
            <a:off x="4108223" y="3660826"/>
            <a:ext cx="2701258" cy="2978958"/>
          </a:xfrm>
          <a:prstGeom prst="rect">
            <a:avLst/>
          </a:prstGeom>
          <a:noFill/>
          <a:ln>
            <a:noFill/>
          </a:ln>
        </p:spPr>
      </p:pic>
      <p:grpSp>
        <p:nvGrpSpPr>
          <p:cNvPr id="1593" name="Google Shape;1593;p53"/>
          <p:cNvGrpSpPr/>
          <p:nvPr/>
        </p:nvGrpSpPr>
        <p:grpSpPr>
          <a:xfrm>
            <a:off x="4966426" y="-1493012"/>
            <a:ext cx="3293378" cy="3071369"/>
            <a:chOff x="4966426" y="-1493012"/>
            <a:chExt cx="3293378" cy="3071369"/>
          </a:xfrm>
        </p:grpSpPr>
        <p:pic>
          <p:nvPicPr>
            <p:cNvPr id="1594" name="Google Shape;1594;p53"/>
            <p:cNvPicPr preferRelativeResize="0"/>
            <p:nvPr/>
          </p:nvPicPr>
          <p:blipFill rotWithShape="1">
            <a:blip r:embed="rId4">
              <a:alphaModFix/>
            </a:blip>
            <a:srcRect l="39486" t="29228" r="35708" b="26202"/>
            <a:stretch/>
          </p:blipFill>
          <p:spPr>
            <a:xfrm rot="-5399990" flipH="1">
              <a:off x="6570995" y="-440228"/>
              <a:ext cx="1679808" cy="1697806"/>
            </a:xfrm>
            <a:prstGeom prst="rect">
              <a:avLst/>
            </a:prstGeom>
            <a:noFill/>
            <a:ln>
              <a:noFill/>
            </a:ln>
          </p:spPr>
        </p:pic>
        <p:pic>
          <p:nvPicPr>
            <p:cNvPr id="1595" name="Google Shape;1595;p53"/>
            <p:cNvPicPr preferRelativeResize="0"/>
            <p:nvPr/>
          </p:nvPicPr>
          <p:blipFill rotWithShape="1">
            <a:blip r:embed="rId5">
              <a:alphaModFix/>
            </a:blip>
            <a:srcRect l="33270" t="11201" r="31930" b="28411"/>
            <a:stretch/>
          </p:blipFill>
          <p:spPr>
            <a:xfrm rot="-10121658" flipH="1">
              <a:off x="5195417" y="-1257187"/>
              <a:ext cx="2663161" cy="2599720"/>
            </a:xfrm>
            <a:prstGeom prst="rect">
              <a:avLst/>
            </a:prstGeom>
            <a:noFill/>
            <a:ln>
              <a:noFill/>
            </a:ln>
          </p:spPr>
        </p:pic>
      </p:grpSp>
      <p:grpSp>
        <p:nvGrpSpPr>
          <p:cNvPr id="1596" name="Google Shape;1596;p53"/>
          <p:cNvGrpSpPr/>
          <p:nvPr/>
        </p:nvGrpSpPr>
        <p:grpSpPr>
          <a:xfrm>
            <a:off x="6731486" y="2144678"/>
            <a:ext cx="921655" cy="832297"/>
            <a:chOff x="4844050" y="4473925"/>
            <a:chExt cx="690275" cy="623350"/>
          </a:xfrm>
        </p:grpSpPr>
        <p:sp>
          <p:nvSpPr>
            <p:cNvPr id="1597" name="Google Shape;1597;p53"/>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3"/>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3"/>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3"/>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3"/>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3"/>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3"/>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3"/>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3"/>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3"/>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3"/>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3"/>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3"/>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3"/>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3"/>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3"/>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3"/>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3"/>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3"/>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3"/>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3"/>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3"/>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3"/>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3"/>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3"/>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3"/>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3"/>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3"/>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3"/>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shot of a computer&#10;&#10;Description automatically generated">
            <a:extLst>
              <a:ext uri="{FF2B5EF4-FFF2-40B4-BE49-F238E27FC236}">
                <a16:creationId xmlns:a16="http://schemas.microsoft.com/office/drawing/2014/main" id="{992B96DC-E56B-48F5-1D10-63B9088DCFF7}"/>
              </a:ext>
            </a:extLst>
          </p:cNvPr>
          <p:cNvPicPr>
            <a:picLocks noChangeAspect="1"/>
          </p:cNvPicPr>
          <p:nvPr/>
        </p:nvPicPr>
        <p:blipFill>
          <a:blip r:embed="rId6"/>
          <a:srcRect l="7500" t="21926" r="7666" b="5629"/>
          <a:stretch/>
        </p:blipFill>
        <p:spPr>
          <a:xfrm>
            <a:off x="708660" y="447272"/>
            <a:ext cx="7680960" cy="40332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pic>
        <p:nvPicPr>
          <p:cNvPr id="1689" name="Google Shape;1689;p54"/>
          <p:cNvPicPr preferRelativeResize="0"/>
          <p:nvPr/>
        </p:nvPicPr>
        <p:blipFill rotWithShape="1">
          <a:blip r:embed="rId3">
            <a:alphaModFix/>
          </a:blip>
          <a:srcRect l="31148" t="5377" r="27103" b="12769"/>
          <a:stretch/>
        </p:blipFill>
        <p:spPr>
          <a:xfrm rot="10532401" flipH="1">
            <a:off x="-1050352" y="-811449"/>
            <a:ext cx="2701258" cy="2978958"/>
          </a:xfrm>
          <a:prstGeom prst="rect">
            <a:avLst/>
          </a:prstGeom>
          <a:noFill/>
          <a:ln>
            <a:noFill/>
          </a:ln>
        </p:spPr>
      </p:pic>
      <p:pic>
        <p:nvPicPr>
          <p:cNvPr id="1690" name="Google Shape;1690;p54"/>
          <p:cNvPicPr preferRelativeResize="0"/>
          <p:nvPr/>
        </p:nvPicPr>
        <p:blipFill rotWithShape="1">
          <a:blip r:embed="rId4">
            <a:alphaModFix/>
          </a:blip>
          <a:srcRect l="34841" t="12748" r="28186" b="30313"/>
          <a:stretch/>
        </p:blipFill>
        <p:spPr>
          <a:xfrm rot="10800000" flipH="1">
            <a:off x="3076538" y="3938424"/>
            <a:ext cx="2990923" cy="2590974"/>
          </a:xfrm>
          <a:prstGeom prst="rect">
            <a:avLst/>
          </a:prstGeom>
          <a:noFill/>
          <a:ln>
            <a:noFill/>
          </a:ln>
        </p:spPr>
      </p:pic>
      <p:grpSp>
        <p:nvGrpSpPr>
          <p:cNvPr id="1691" name="Google Shape;1691;p54"/>
          <p:cNvGrpSpPr/>
          <p:nvPr/>
        </p:nvGrpSpPr>
        <p:grpSpPr>
          <a:xfrm>
            <a:off x="111238" y="2343150"/>
            <a:ext cx="1204075" cy="1064600"/>
            <a:chOff x="257500" y="1669275"/>
            <a:chExt cx="1204075" cy="1064600"/>
          </a:xfrm>
        </p:grpSpPr>
        <p:sp>
          <p:nvSpPr>
            <p:cNvPr id="1692" name="Google Shape;1692;p5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descr="A screenshot of a computer&#10;&#10;Description automatically generated">
            <a:extLst>
              <a:ext uri="{FF2B5EF4-FFF2-40B4-BE49-F238E27FC236}">
                <a16:creationId xmlns:a16="http://schemas.microsoft.com/office/drawing/2014/main" id="{3689C4CF-0FE7-C423-8066-D0E63CCE7259}"/>
              </a:ext>
            </a:extLst>
          </p:cNvPr>
          <p:cNvPicPr>
            <a:picLocks noChangeAspect="1"/>
          </p:cNvPicPr>
          <p:nvPr/>
        </p:nvPicPr>
        <p:blipFill>
          <a:blip r:embed="rId5"/>
          <a:srcRect l="7255" t="27555" r="7965" b="43278"/>
          <a:stretch/>
        </p:blipFill>
        <p:spPr>
          <a:xfrm>
            <a:off x="1012558" y="1143239"/>
            <a:ext cx="6875248" cy="25909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pic>
        <p:nvPicPr>
          <p:cNvPr id="1724" name="Google Shape;1724;p55"/>
          <p:cNvPicPr preferRelativeResize="0"/>
          <p:nvPr/>
        </p:nvPicPr>
        <p:blipFill rotWithShape="1">
          <a:blip r:embed="rId3">
            <a:alphaModFix amt="71000"/>
          </a:blip>
          <a:srcRect l="8009" r="23652"/>
          <a:stretch/>
        </p:blipFill>
        <p:spPr>
          <a:xfrm>
            <a:off x="4863725" y="979500"/>
            <a:ext cx="3264000" cy="3184500"/>
          </a:xfrm>
          <a:prstGeom prst="ellipse">
            <a:avLst/>
          </a:prstGeom>
          <a:noFill/>
          <a:ln>
            <a:noFill/>
          </a:ln>
        </p:spPr>
      </p:pic>
      <p:pic>
        <p:nvPicPr>
          <p:cNvPr id="1725" name="Google Shape;1725;p55"/>
          <p:cNvPicPr preferRelativeResize="0"/>
          <p:nvPr/>
        </p:nvPicPr>
        <p:blipFill rotWithShape="1">
          <a:blip r:embed="rId4">
            <a:alphaModFix/>
          </a:blip>
          <a:srcRect l="31148" t="5377" r="27103" b="12769"/>
          <a:stretch/>
        </p:blipFill>
        <p:spPr>
          <a:xfrm rot="-2059353">
            <a:off x="6559623" y="3179301"/>
            <a:ext cx="2701258" cy="2978958"/>
          </a:xfrm>
          <a:prstGeom prst="rect">
            <a:avLst/>
          </a:prstGeom>
          <a:noFill/>
          <a:ln>
            <a:noFill/>
          </a:ln>
        </p:spPr>
      </p:pic>
      <p:pic>
        <p:nvPicPr>
          <p:cNvPr id="1726" name="Google Shape;1726;p55"/>
          <p:cNvPicPr preferRelativeResize="0"/>
          <p:nvPr/>
        </p:nvPicPr>
        <p:blipFill rotWithShape="1">
          <a:blip r:embed="rId5">
            <a:alphaModFix/>
          </a:blip>
          <a:srcRect l="33270" t="11201" r="31930" b="28411"/>
          <a:stretch/>
        </p:blipFill>
        <p:spPr>
          <a:xfrm rot="1538980">
            <a:off x="2062017" y="3731474"/>
            <a:ext cx="2663164" cy="2599719"/>
          </a:xfrm>
          <a:prstGeom prst="rect">
            <a:avLst/>
          </a:prstGeom>
          <a:noFill/>
          <a:ln>
            <a:noFill/>
          </a:ln>
        </p:spPr>
      </p:pic>
      <p:grpSp>
        <p:nvGrpSpPr>
          <p:cNvPr id="1727" name="Google Shape;1727;p55"/>
          <p:cNvGrpSpPr/>
          <p:nvPr/>
        </p:nvGrpSpPr>
        <p:grpSpPr>
          <a:xfrm>
            <a:off x="4834574" y="4252628"/>
            <a:ext cx="921655" cy="832297"/>
            <a:chOff x="4844050" y="4473925"/>
            <a:chExt cx="690275" cy="623350"/>
          </a:xfrm>
        </p:grpSpPr>
        <p:sp>
          <p:nvSpPr>
            <p:cNvPr id="1728" name="Google Shape;1728;p55"/>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5"/>
          <p:cNvGrpSpPr/>
          <p:nvPr/>
        </p:nvGrpSpPr>
        <p:grpSpPr>
          <a:xfrm>
            <a:off x="6999838" y="438300"/>
            <a:ext cx="1204075" cy="1064600"/>
            <a:chOff x="257500" y="1669275"/>
            <a:chExt cx="1204075" cy="1064600"/>
          </a:xfrm>
        </p:grpSpPr>
        <p:sp>
          <p:nvSpPr>
            <p:cNvPr id="1761" name="Google Shape;1761;p55"/>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042B237E-316B-F3BD-594C-2E44EFB7328A}"/>
              </a:ext>
            </a:extLst>
          </p:cNvPr>
          <p:cNvPicPr>
            <a:picLocks noChangeAspect="1"/>
          </p:cNvPicPr>
          <p:nvPr/>
        </p:nvPicPr>
        <p:blipFill>
          <a:blip r:embed="rId6"/>
          <a:srcRect l="7503" t="22074" r="7864" b="6366"/>
          <a:stretch/>
        </p:blipFill>
        <p:spPr>
          <a:xfrm>
            <a:off x="448064" y="400876"/>
            <a:ext cx="8230994" cy="4265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pic>
        <p:nvPicPr>
          <p:cNvPr id="1792" name="Google Shape;1792;p56"/>
          <p:cNvPicPr preferRelativeResize="0"/>
          <p:nvPr/>
        </p:nvPicPr>
        <p:blipFill rotWithShape="1">
          <a:blip r:embed="rId3">
            <a:alphaModFix/>
          </a:blip>
          <a:srcRect l="31148" t="5377" r="27103" b="12769"/>
          <a:stretch/>
        </p:blipFill>
        <p:spPr>
          <a:xfrm rot="3113988">
            <a:off x="-881703" y="2237901"/>
            <a:ext cx="2701258" cy="2978959"/>
          </a:xfrm>
          <a:prstGeom prst="rect">
            <a:avLst/>
          </a:prstGeom>
          <a:noFill/>
          <a:ln>
            <a:noFill/>
          </a:ln>
        </p:spPr>
      </p:pic>
      <p:grpSp>
        <p:nvGrpSpPr>
          <p:cNvPr id="1793" name="Google Shape;1793;p56"/>
          <p:cNvGrpSpPr/>
          <p:nvPr/>
        </p:nvGrpSpPr>
        <p:grpSpPr>
          <a:xfrm>
            <a:off x="2242157" y="3456637"/>
            <a:ext cx="3476492" cy="2510872"/>
            <a:chOff x="3082507" y="3456637"/>
            <a:chExt cx="3476492" cy="2510872"/>
          </a:xfrm>
        </p:grpSpPr>
        <p:pic>
          <p:nvPicPr>
            <p:cNvPr id="1794" name="Google Shape;1794;p56"/>
            <p:cNvPicPr preferRelativeResize="0"/>
            <p:nvPr/>
          </p:nvPicPr>
          <p:blipFill rotWithShape="1">
            <a:blip r:embed="rId4">
              <a:alphaModFix/>
            </a:blip>
            <a:srcRect l="39486" t="29228" r="35708" b="26202"/>
            <a:stretch/>
          </p:blipFill>
          <p:spPr>
            <a:xfrm rot="10518298">
              <a:off x="3149173" y="3800392"/>
              <a:ext cx="1679809" cy="1697803"/>
            </a:xfrm>
            <a:prstGeom prst="rect">
              <a:avLst/>
            </a:prstGeom>
            <a:noFill/>
            <a:ln>
              <a:noFill/>
            </a:ln>
          </p:spPr>
        </p:pic>
        <p:pic>
          <p:nvPicPr>
            <p:cNvPr id="1795" name="Google Shape;1795;p56"/>
            <p:cNvPicPr preferRelativeResize="0"/>
            <p:nvPr/>
          </p:nvPicPr>
          <p:blipFill rotWithShape="1">
            <a:blip r:embed="rId5">
              <a:alphaModFix/>
            </a:blip>
            <a:srcRect l="34841" t="12748" r="28186" b="30313"/>
            <a:stretch/>
          </p:blipFill>
          <p:spPr>
            <a:xfrm rot="10440356" flipH="1">
              <a:off x="3849211" y="3586199"/>
              <a:ext cx="2599323" cy="2251748"/>
            </a:xfrm>
            <a:prstGeom prst="rect">
              <a:avLst/>
            </a:prstGeom>
            <a:noFill/>
            <a:ln>
              <a:noFill/>
            </a:ln>
          </p:spPr>
        </p:pic>
      </p:grpSp>
      <p:pic>
        <p:nvPicPr>
          <p:cNvPr id="1796" name="Google Shape;1796;p56"/>
          <p:cNvPicPr preferRelativeResize="0"/>
          <p:nvPr/>
        </p:nvPicPr>
        <p:blipFill rotWithShape="1">
          <a:blip r:embed="rId6">
            <a:alphaModFix/>
          </a:blip>
          <a:srcRect l="33270" t="11201" r="31930" b="28411"/>
          <a:stretch/>
        </p:blipFill>
        <p:spPr>
          <a:xfrm rot="10232548" flipH="1">
            <a:off x="3586743" y="-1321813"/>
            <a:ext cx="2663162" cy="2599720"/>
          </a:xfrm>
          <a:prstGeom prst="rect">
            <a:avLst/>
          </a:prstGeom>
          <a:noFill/>
          <a:ln>
            <a:noFill/>
          </a:ln>
        </p:spPr>
      </p:pic>
      <p:grpSp>
        <p:nvGrpSpPr>
          <p:cNvPr id="1797" name="Google Shape;1797;p56"/>
          <p:cNvGrpSpPr/>
          <p:nvPr/>
        </p:nvGrpSpPr>
        <p:grpSpPr>
          <a:xfrm>
            <a:off x="1232038" y="3931300"/>
            <a:ext cx="1204075" cy="1064600"/>
            <a:chOff x="257500" y="1669275"/>
            <a:chExt cx="1204075" cy="1064600"/>
          </a:xfrm>
        </p:grpSpPr>
        <p:sp>
          <p:nvSpPr>
            <p:cNvPr id="1798" name="Google Shape;1798;p56"/>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6"/>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6"/>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6"/>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6"/>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6"/>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6"/>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6"/>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6"/>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6"/>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6"/>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6"/>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6"/>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6"/>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6"/>
          <p:cNvGrpSpPr/>
          <p:nvPr/>
        </p:nvGrpSpPr>
        <p:grpSpPr>
          <a:xfrm rot="-6223754">
            <a:off x="5057931" y="1849752"/>
            <a:ext cx="921690" cy="832328"/>
            <a:chOff x="4844050" y="4473925"/>
            <a:chExt cx="690275" cy="623350"/>
          </a:xfrm>
        </p:grpSpPr>
        <p:sp>
          <p:nvSpPr>
            <p:cNvPr id="1825" name="Google Shape;1825;p56"/>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6"/>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6"/>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6"/>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6"/>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6"/>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6"/>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6"/>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6"/>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6"/>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6"/>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6"/>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6"/>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6"/>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6"/>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6"/>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6"/>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6"/>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22AFC094-E8D9-CF60-9674-DFE5C33D5FF5}"/>
              </a:ext>
            </a:extLst>
          </p:cNvPr>
          <p:cNvPicPr>
            <a:picLocks noChangeAspect="1"/>
          </p:cNvPicPr>
          <p:nvPr/>
        </p:nvPicPr>
        <p:blipFill>
          <a:blip r:embed="rId7"/>
          <a:srcRect l="7542" t="21692" r="7764" b="6296"/>
          <a:stretch/>
        </p:blipFill>
        <p:spPr>
          <a:xfrm>
            <a:off x="468168" y="472792"/>
            <a:ext cx="8110653" cy="41979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76" name="Google Shape;1876;p57"/>
          <p:cNvPicPr preferRelativeResize="0"/>
          <p:nvPr/>
        </p:nvPicPr>
        <p:blipFill rotWithShape="1">
          <a:blip r:embed="rId3">
            <a:alphaModFix/>
          </a:blip>
          <a:srcRect l="31148" t="5377" r="27103" b="12769"/>
          <a:stretch/>
        </p:blipFill>
        <p:spPr>
          <a:xfrm rot="445810">
            <a:off x="5843322" y="4215402"/>
            <a:ext cx="2701255" cy="2978958"/>
          </a:xfrm>
          <a:prstGeom prst="rect">
            <a:avLst/>
          </a:prstGeom>
          <a:noFill/>
          <a:ln>
            <a:noFill/>
          </a:ln>
        </p:spPr>
      </p:pic>
      <p:pic>
        <p:nvPicPr>
          <p:cNvPr id="1877" name="Google Shape;1877;p57"/>
          <p:cNvPicPr preferRelativeResize="0"/>
          <p:nvPr/>
        </p:nvPicPr>
        <p:blipFill rotWithShape="1">
          <a:blip r:embed="rId4">
            <a:alphaModFix/>
          </a:blip>
          <a:srcRect l="33270" t="11201" r="31930" b="28411"/>
          <a:stretch/>
        </p:blipFill>
        <p:spPr>
          <a:xfrm rot="2032923">
            <a:off x="-673571" y="-982851"/>
            <a:ext cx="2663163" cy="2599718"/>
          </a:xfrm>
          <a:prstGeom prst="rect">
            <a:avLst/>
          </a:prstGeom>
          <a:noFill/>
          <a:ln>
            <a:noFill/>
          </a:ln>
        </p:spPr>
      </p:pic>
      <p:pic>
        <p:nvPicPr>
          <p:cNvPr id="1878" name="Google Shape;1878;p57"/>
          <p:cNvPicPr preferRelativeResize="0"/>
          <p:nvPr/>
        </p:nvPicPr>
        <p:blipFill rotWithShape="1">
          <a:blip r:embed="rId5">
            <a:alphaModFix/>
          </a:blip>
          <a:srcRect l="34841" t="12748" r="28186" b="30313"/>
          <a:stretch/>
        </p:blipFill>
        <p:spPr>
          <a:xfrm rot="-8548510" flipH="1">
            <a:off x="6933411" y="-1007776"/>
            <a:ext cx="2599322" cy="2251747"/>
          </a:xfrm>
          <a:prstGeom prst="rect">
            <a:avLst/>
          </a:prstGeom>
          <a:noFill/>
          <a:ln>
            <a:noFill/>
          </a:ln>
        </p:spPr>
      </p:pic>
      <p:grpSp>
        <p:nvGrpSpPr>
          <p:cNvPr id="1879" name="Google Shape;1879;p57"/>
          <p:cNvGrpSpPr/>
          <p:nvPr/>
        </p:nvGrpSpPr>
        <p:grpSpPr>
          <a:xfrm>
            <a:off x="4281336" y="2647940"/>
            <a:ext cx="921655" cy="832297"/>
            <a:chOff x="4844050" y="4473925"/>
            <a:chExt cx="690275" cy="623350"/>
          </a:xfrm>
        </p:grpSpPr>
        <p:sp>
          <p:nvSpPr>
            <p:cNvPr id="1880" name="Google Shape;1880;p57"/>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2" name="Google Shape;1912;p57"/>
          <p:cNvPicPr preferRelativeResize="0"/>
          <p:nvPr/>
        </p:nvPicPr>
        <p:blipFill rotWithShape="1">
          <a:blip r:embed="rId5">
            <a:alphaModFix/>
          </a:blip>
          <a:srcRect l="36775" t="12748" r="32114" b="30313"/>
          <a:stretch/>
        </p:blipFill>
        <p:spPr>
          <a:xfrm rot="2069645" flipH="1">
            <a:off x="3859516" y="1982799"/>
            <a:ext cx="1429445" cy="1471626"/>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4D494D50-8A92-9459-CB54-949EFB193F9E}"/>
              </a:ext>
            </a:extLst>
          </p:cNvPr>
          <p:cNvPicPr>
            <a:picLocks noChangeAspect="1"/>
          </p:cNvPicPr>
          <p:nvPr/>
        </p:nvPicPr>
        <p:blipFill>
          <a:blip r:embed="rId6"/>
          <a:srcRect l="7333" t="22222" r="7834" b="5629"/>
          <a:stretch/>
        </p:blipFill>
        <p:spPr>
          <a:xfrm>
            <a:off x="502920" y="502920"/>
            <a:ext cx="8201090" cy="40843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grpSp>
        <p:nvGrpSpPr>
          <p:cNvPr id="1920" name="Google Shape;1920;p58"/>
          <p:cNvGrpSpPr/>
          <p:nvPr/>
        </p:nvGrpSpPr>
        <p:grpSpPr>
          <a:xfrm>
            <a:off x="5545288" y="3303814"/>
            <a:ext cx="3274576" cy="2847918"/>
            <a:chOff x="5545288" y="3303814"/>
            <a:chExt cx="3274576" cy="2847918"/>
          </a:xfrm>
        </p:grpSpPr>
        <p:pic>
          <p:nvPicPr>
            <p:cNvPr id="1921" name="Google Shape;1921;p58"/>
            <p:cNvPicPr preferRelativeResize="0"/>
            <p:nvPr/>
          </p:nvPicPr>
          <p:blipFill rotWithShape="1">
            <a:blip r:embed="rId3">
              <a:alphaModFix/>
            </a:blip>
            <a:srcRect l="39486" t="29228" r="35708" b="26202"/>
            <a:stretch/>
          </p:blipFill>
          <p:spPr>
            <a:xfrm rot="-5436219">
              <a:off x="7122257" y="3805055"/>
              <a:ext cx="1679805" cy="1697806"/>
            </a:xfrm>
            <a:prstGeom prst="rect">
              <a:avLst/>
            </a:prstGeom>
            <a:noFill/>
            <a:ln>
              <a:noFill/>
            </a:ln>
          </p:spPr>
        </p:pic>
        <p:pic>
          <p:nvPicPr>
            <p:cNvPr id="1922" name="Google Shape;1922;p58"/>
            <p:cNvPicPr preferRelativeResize="0"/>
            <p:nvPr/>
          </p:nvPicPr>
          <p:blipFill rotWithShape="1">
            <a:blip r:embed="rId4">
              <a:alphaModFix/>
            </a:blip>
            <a:srcRect l="33270" t="11201" r="31930" b="28411"/>
            <a:stretch/>
          </p:blipFill>
          <p:spPr>
            <a:xfrm rot="337043">
              <a:off x="5666130" y="3427913"/>
              <a:ext cx="2663162" cy="2599719"/>
            </a:xfrm>
            <a:prstGeom prst="rect">
              <a:avLst/>
            </a:prstGeom>
            <a:noFill/>
            <a:ln>
              <a:noFill/>
            </a:ln>
          </p:spPr>
        </p:pic>
      </p:grpSp>
      <p:grpSp>
        <p:nvGrpSpPr>
          <p:cNvPr id="1923" name="Google Shape;1923;p58"/>
          <p:cNvGrpSpPr/>
          <p:nvPr/>
        </p:nvGrpSpPr>
        <p:grpSpPr>
          <a:xfrm rot="1940491">
            <a:off x="769640" y="936644"/>
            <a:ext cx="921675" cy="832314"/>
            <a:chOff x="4844050" y="4473925"/>
            <a:chExt cx="690275" cy="623350"/>
          </a:xfrm>
        </p:grpSpPr>
        <p:sp>
          <p:nvSpPr>
            <p:cNvPr id="1924" name="Google Shape;1924;p58"/>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58"/>
          <p:cNvGrpSpPr/>
          <p:nvPr/>
        </p:nvGrpSpPr>
        <p:grpSpPr>
          <a:xfrm>
            <a:off x="4105485" y="-1564556"/>
            <a:ext cx="4266207" cy="4012741"/>
            <a:chOff x="-926640" y="-1173306"/>
            <a:chExt cx="4266207" cy="4012741"/>
          </a:xfrm>
        </p:grpSpPr>
        <p:pic>
          <p:nvPicPr>
            <p:cNvPr id="1957" name="Google Shape;1957;p58"/>
            <p:cNvPicPr preferRelativeResize="0"/>
            <p:nvPr/>
          </p:nvPicPr>
          <p:blipFill rotWithShape="1">
            <a:blip r:embed="rId3">
              <a:alphaModFix/>
            </a:blip>
            <a:srcRect l="39486" t="29228" r="35708" b="26202"/>
            <a:stretch/>
          </p:blipFill>
          <p:spPr>
            <a:xfrm rot="-3902811">
              <a:off x="1375669" y="100127"/>
              <a:ext cx="1679806" cy="1697804"/>
            </a:xfrm>
            <a:prstGeom prst="rect">
              <a:avLst/>
            </a:prstGeom>
            <a:noFill/>
            <a:ln>
              <a:noFill/>
            </a:ln>
          </p:spPr>
        </p:pic>
        <p:pic>
          <p:nvPicPr>
            <p:cNvPr id="1958" name="Google Shape;1958;p58"/>
            <p:cNvPicPr preferRelativeResize="0"/>
            <p:nvPr/>
          </p:nvPicPr>
          <p:blipFill rotWithShape="1">
            <a:blip r:embed="rId5">
              <a:alphaModFix/>
            </a:blip>
            <a:srcRect l="31148" t="5377" r="27103" b="12769"/>
            <a:stretch/>
          </p:blipFill>
          <p:spPr>
            <a:xfrm rot="8492342">
              <a:off x="-293251" y="-656414"/>
              <a:ext cx="2701254" cy="2978956"/>
            </a:xfrm>
            <a:prstGeom prst="rect">
              <a:avLst/>
            </a:prstGeom>
            <a:noFill/>
            <a:ln>
              <a:noFill/>
            </a:ln>
          </p:spPr>
        </p:pic>
      </p:grpSp>
      <p:pic>
        <p:nvPicPr>
          <p:cNvPr id="9" name="Picture 8" descr="A screenshot of a computer&#10;&#10;Description automatically generated">
            <a:extLst>
              <a:ext uri="{FF2B5EF4-FFF2-40B4-BE49-F238E27FC236}">
                <a16:creationId xmlns:a16="http://schemas.microsoft.com/office/drawing/2014/main" id="{10F9B66F-E704-7DB2-A941-2648AAE85C64}"/>
              </a:ext>
            </a:extLst>
          </p:cNvPr>
          <p:cNvPicPr>
            <a:picLocks noChangeAspect="1"/>
          </p:cNvPicPr>
          <p:nvPr/>
        </p:nvPicPr>
        <p:blipFill>
          <a:blip r:embed="rId6"/>
          <a:srcRect l="7480" t="21699" r="8126" b="6233"/>
          <a:stretch/>
        </p:blipFill>
        <p:spPr>
          <a:xfrm>
            <a:off x="533400" y="396241"/>
            <a:ext cx="8115300" cy="4305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3" name="Google Shape;883;p43"/>
          <p:cNvPicPr preferRelativeResize="0"/>
          <p:nvPr/>
        </p:nvPicPr>
        <p:blipFill rotWithShape="1">
          <a:blip r:embed="rId3">
            <a:alphaModFix/>
          </a:blip>
          <a:srcRect l="33272" t="11200" r="33278" b="30003"/>
          <a:stretch/>
        </p:blipFill>
        <p:spPr>
          <a:xfrm rot="1473128">
            <a:off x="-1126885" y="-773057"/>
            <a:ext cx="2559893" cy="2531313"/>
          </a:xfrm>
          <a:prstGeom prst="rect">
            <a:avLst/>
          </a:prstGeom>
          <a:noFill/>
          <a:ln>
            <a:noFill/>
          </a:ln>
        </p:spPr>
      </p:pic>
      <p:pic>
        <p:nvPicPr>
          <p:cNvPr id="888" name="Google Shape;888;p43"/>
          <p:cNvPicPr preferRelativeResize="0"/>
          <p:nvPr/>
        </p:nvPicPr>
        <p:blipFill rotWithShape="1">
          <a:blip r:embed="rId4">
            <a:alphaModFix/>
          </a:blip>
          <a:srcRect l="31148" t="5377" r="27103" b="12769"/>
          <a:stretch/>
        </p:blipFill>
        <p:spPr>
          <a:xfrm rot="-1069998">
            <a:off x="7603472" y="2811426"/>
            <a:ext cx="2701257" cy="2978958"/>
          </a:xfrm>
          <a:prstGeom prst="rect">
            <a:avLst/>
          </a:prstGeom>
          <a:noFill/>
          <a:ln>
            <a:noFill/>
          </a:ln>
        </p:spPr>
      </p:pic>
      <p:pic>
        <p:nvPicPr>
          <p:cNvPr id="889" name="Google Shape;889;p43"/>
          <p:cNvPicPr preferRelativeResize="0"/>
          <p:nvPr/>
        </p:nvPicPr>
        <p:blipFill rotWithShape="1">
          <a:blip r:embed="rId5">
            <a:alphaModFix/>
          </a:blip>
          <a:srcRect l="34841" t="12748" r="28186" b="30313"/>
          <a:stretch/>
        </p:blipFill>
        <p:spPr>
          <a:xfrm rot="-8548510" flipH="1">
            <a:off x="6933411" y="-1007776"/>
            <a:ext cx="2599322" cy="2251747"/>
          </a:xfrm>
          <a:prstGeom prst="rect">
            <a:avLst/>
          </a:prstGeom>
          <a:noFill/>
          <a:ln>
            <a:noFill/>
          </a:ln>
        </p:spPr>
      </p:pic>
      <p:grpSp>
        <p:nvGrpSpPr>
          <p:cNvPr id="890" name="Google Shape;890;p43"/>
          <p:cNvGrpSpPr/>
          <p:nvPr/>
        </p:nvGrpSpPr>
        <p:grpSpPr>
          <a:xfrm>
            <a:off x="3902507" y="4119976"/>
            <a:ext cx="921658" cy="832295"/>
            <a:chOff x="4844050" y="4473925"/>
            <a:chExt cx="690275" cy="623350"/>
          </a:xfrm>
        </p:grpSpPr>
        <p:sp>
          <p:nvSpPr>
            <p:cNvPr id="891" name="Google Shape;891;p43"/>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D89376FC-A296-89FA-E50C-7D6365A0E48B}"/>
              </a:ext>
            </a:extLst>
          </p:cNvPr>
          <p:cNvSpPr txBox="1"/>
          <p:nvPr/>
        </p:nvSpPr>
        <p:spPr>
          <a:xfrm>
            <a:off x="1207641" y="1948409"/>
            <a:ext cx="6294120" cy="1815882"/>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2">
                    <a:lumMod val="75000"/>
                  </a:schemeClr>
                </a:solidFill>
                <a:latin typeface="Amasis MT Pro" panose="02040504050005020304" pitchFamily="18" charset="0"/>
              </a:rPr>
              <a:t>The Iris Classification project is a machine learning task that focuses on classifying iris flowers into three species: Setosa, Versicolour, and Virginica.</a:t>
            </a:r>
          </a:p>
          <a:p>
            <a:pPr marL="285750" indent="-285750">
              <a:buFont typeface="Arial" panose="020B0604020202020204" pitchFamily="34" charset="0"/>
              <a:buChar char="•"/>
            </a:pPr>
            <a:endParaRPr lang="en-GB" b="1" dirty="0">
              <a:solidFill>
                <a:schemeClr val="accent2">
                  <a:lumMod val="75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2">
                    <a:lumMod val="75000"/>
                  </a:schemeClr>
                </a:solidFill>
                <a:latin typeface="Amasis MT Pro" panose="02040504050005020304" pitchFamily="18" charset="0"/>
              </a:rPr>
              <a:t>This is done using the flower's sepal length, sepal width, petal length, and petal width. This project is often used as an introduction to classification algorithms, making it ideal for learning the basics of machine learning.</a:t>
            </a:r>
            <a:endParaRPr lang="en-IN" b="1" dirty="0">
              <a:solidFill>
                <a:schemeClr val="accent2">
                  <a:lumMod val="75000"/>
                </a:schemeClr>
              </a:solidFill>
              <a:latin typeface="Amasis MT Pro" panose="02040504050005020304" pitchFamily="18" charset="0"/>
            </a:endParaRPr>
          </a:p>
        </p:txBody>
      </p:sp>
      <p:sp>
        <p:nvSpPr>
          <p:cNvPr id="6" name="TextBox 5">
            <a:extLst>
              <a:ext uri="{FF2B5EF4-FFF2-40B4-BE49-F238E27FC236}">
                <a16:creationId xmlns:a16="http://schemas.microsoft.com/office/drawing/2014/main" id="{7A1CE387-1E3D-F05F-C23B-24B8E02B6543}"/>
              </a:ext>
            </a:extLst>
          </p:cNvPr>
          <p:cNvSpPr txBox="1"/>
          <p:nvPr/>
        </p:nvSpPr>
        <p:spPr>
          <a:xfrm>
            <a:off x="1212478" y="769220"/>
            <a:ext cx="3433046" cy="707886"/>
          </a:xfrm>
          <a:prstGeom prst="rect">
            <a:avLst/>
          </a:prstGeom>
          <a:noFill/>
        </p:spPr>
        <p:txBody>
          <a:bodyPr wrap="square" rtlCol="0">
            <a:spAutoFit/>
          </a:bodyPr>
          <a:lstStyle/>
          <a:p>
            <a:r>
              <a:rPr lang="en-IN" sz="4000" u="sng">
                <a:solidFill>
                  <a:schemeClr val="accent1">
                    <a:lumMod val="75000"/>
                  </a:schemeClr>
                </a:solidFill>
                <a:latin typeface="Abril Fatface" panose="02000503000000020003" pitchFamily="2" charset="0"/>
              </a:rPr>
              <a:t>Introduction</a:t>
            </a:r>
            <a:endParaRPr lang="en-IN" sz="4000" u="sng" dirty="0">
              <a:solidFill>
                <a:schemeClr val="accent1">
                  <a:lumMod val="75000"/>
                </a:schemeClr>
              </a:solidFill>
              <a:latin typeface="Abril Fatface" panose="02000503000000020003"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pic>
        <p:nvPicPr>
          <p:cNvPr id="1987" name="Google Shape;1987;p59"/>
          <p:cNvPicPr preferRelativeResize="0"/>
          <p:nvPr/>
        </p:nvPicPr>
        <p:blipFill rotWithShape="1">
          <a:blip r:embed="rId3">
            <a:alphaModFix/>
          </a:blip>
          <a:srcRect l="31148" t="5377" r="27103" b="12769"/>
          <a:stretch/>
        </p:blipFill>
        <p:spPr>
          <a:xfrm rot="782872">
            <a:off x="-756827" y="3549526"/>
            <a:ext cx="2701260" cy="2978960"/>
          </a:xfrm>
          <a:prstGeom prst="rect">
            <a:avLst/>
          </a:prstGeom>
          <a:noFill/>
          <a:ln>
            <a:noFill/>
          </a:ln>
        </p:spPr>
      </p:pic>
      <p:grpSp>
        <p:nvGrpSpPr>
          <p:cNvPr id="1988" name="Google Shape;1988;p59"/>
          <p:cNvGrpSpPr/>
          <p:nvPr/>
        </p:nvGrpSpPr>
        <p:grpSpPr>
          <a:xfrm>
            <a:off x="-1530314" y="-1143802"/>
            <a:ext cx="3719619" cy="3715546"/>
            <a:chOff x="-1454114" y="-1143802"/>
            <a:chExt cx="3719619" cy="3715546"/>
          </a:xfrm>
        </p:grpSpPr>
        <p:pic>
          <p:nvPicPr>
            <p:cNvPr id="1989" name="Google Shape;1989;p59"/>
            <p:cNvPicPr preferRelativeResize="0"/>
            <p:nvPr/>
          </p:nvPicPr>
          <p:blipFill rotWithShape="1">
            <a:blip r:embed="rId4">
              <a:alphaModFix/>
            </a:blip>
            <a:srcRect l="39486" t="29228" r="35708" b="26202"/>
            <a:stretch/>
          </p:blipFill>
          <p:spPr>
            <a:xfrm rot="-4833297" flipH="1">
              <a:off x="-468979" y="742776"/>
              <a:ext cx="1679809" cy="1697807"/>
            </a:xfrm>
            <a:prstGeom prst="rect">
              <a:avLst/>
            </a:prstGeom>
            <a:noFill/>
            <a:ln>
              <a:noFill/>
            </a:ln>
          </p:spPr>
        </p:pic>
        <p:pic>
          <p:nvPicPr>
            <p:cNvPr id="1990" name="Google Shape;1990;p59"/>
            <p:cNvPicPr preferRelativeResize="0"/>
            <p:nvPr/>
          </p:nvPicPr>
          <p:blipFill rotWithShape="1">
            <a:blip r:embed="rId5">
              <a:alphaModFix/>
            </a:blip>
            <a:srcRect l="33270" t="11201" r="31930" b="28411"/>
            <a:stretch/>
          </p:blipFill>
          <p:spPr>
            <a:xfrm rot="2543889" flipH="1">
              <a:off x="-925886" y="-585889"/>
              <a:ext cx="2663163" cy="2599718"/>
            </a:xfrm>
            <a:prstGeom prst="rect">
              <a:avLst/>
            </a:prstGeom>
            <a:noFill/>
            <a:ln>
              <a:noFill/>
            </a:ln>
          </p:spPr>
        </p:pic>
      </p:grpSp>
      <p:grpSp>
        <p:nvGrpSpPr>
          <p:cNvPr id="1991" name="Google Shape;1991;p59"/>
          <p:cNvGrpSpPr/>
          <p:nvPr/>
        </p:nvGrpSpPr>
        <p:grpSpPr>
          <a:xfrm rot="1940491">
            <a:off x="7665715" y="297819"/>
            <a:ext cx="921675" cy="832314"/>
            <a:chOff x="4844050" y="4473925"/>
            <a:chExt cx="690275" cy="623350"/>
          </a:xfrm>
        </p:grpSpPr>
        <p:sp>
          <p:nvSpPr>
            <p:cNvPr id="1992" name="Google Shape;1992;p59"/>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9"/>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9"/>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9"/>
          <p:cNvGrpSpPr/>
          <p:nvPr/>
        </p:nvGrpSpPr>
        <p:grpSpPr>
          <a:xfrm rot="7207889">
            <a:off x="1714864" y="3996442"/>
            <a:ext cx="1204109" cy="1064630"/>
            <a:chOff x="257500" y="1669275"/>
            <a:chExt cx="1204075" cy="1064600"/>
          </a:xfrm>
        </p:grpSpPr>
        <p:sp>
          <p:nvSpPr>
            <p:cNvPr id="2025" name="Google Shape;2025;p59"/>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9"/>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9"/>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9"/>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9"/>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5B580D12-C324-E556-6484-7A0455EE68F2}"/>
              </a:ext>
            </a:extLst>
          </p:cNvPr>
          <p:cNvPicPr>
            <a:picLocks noChangeAspect="1"/>
          </p:cNvPicPr>
          <p:nvPr/>
        </p:nvPicPr>
        <p:blipFill>
          <a:blip r:embed="rId6"/>
          <a:srcRect l="7717" t="22014" r="8272" b="5988"/>
          <a:stretch/>
        </p:blipFill>
        <p:spPr>
          <a:xfrm>
            <a:off x="508024" y="560906"/>
            <a:ext cx="8127954" cy="40661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174" name="Google Shape;2174;p60"/>
          <p:cNvSpPr/>
          <p:nvPr/>
        </p:nvSpPr>
        <p:spPr>
          <a:xfrm>
            <a:off x="2680850" y="2324375"/>
            <a:ext cx="363300" cy="363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5" name="Google Shape;2175;p60"/>
          <p:cNvPicPr preferRelativeResize="0"/>
          <p:nvPr/>
        </p:nvPicPr>
        <p:blipFill rotWithShape="1">
          <a:blip r:embed="rId3">
            <a:alphaModFix/>
          </a:blip>
          <a:srcRect l="31148" t="5377" r="27103" b="12769"/>
          <a:stretch/>
        </p:blipFill>
        <p:spPr>
          <a:xfrm rot="-1490808">
            <a:off x="5548748" y="3451876"/>
            <a:ext cx="2701259" cy="2978960"/>
          </a:xfrm>
          <a:prstGeom prst="rect">
            <a:avLst/>
          </a:prstGeom>
          <a:noFill/>
          <a:ln>
            <a:noFill/>
          </a:ln>
        </p:spPr>
      </p:pic>
      <p:pic>
        <p:nvPicPr>
          <p:cNvPr id="2176" name="Google Shape;2176;p60"/>
          <p:cNvPicPr preferRelativeResize="0"/>
          <p:nvPr/>
        </p:nvPicPr>
        <p:blipFill rotWithShape="1">
          <a:blip r:embed="rId4">
            <a:alphaModFix/>
          </a:blip>
          <a:srcRect l="33270" t="11201" r="31930" b="28411"/>
          <a:stretch/>
        </p:blipFill>
        <p:spPr>
          <a:xfrm rot="-7516808" flipH="1">
            <a:off x="6555689" y="-956189"/>
            <a:ext cx="2663162" cy="2599717"/>
          </a:xfrm>
          <a:prstGeom prst="rect">
            <a:avLst/>
          </a:prstGeom>
          <a:noFill/>
          <a:ln>
            <a:noFill/>
          </a:ln>
        </p:spPr>
      </p:pic>
      <p:pic>
        <p:nvPicPr>
          <p:cNvPr id="2177" name="Google Shape;2177;p60"/>
          <p:cNvPicPr preferRelativeResize="0"/>
          <p:nvPr/>
        </p:nvPicPr>
        <p:blipFill rotWithShape="1">
          <a:blip r:embed="rId5">
            <a:alphaModFix/>
          </a:blip>
          <a:srcRect l="34841" t="12748" r="28186" b="30313"/>
          <a:stretch/>
        </p:blipFill>
        <p:spPr>
          <a:xfrm rot="-8548510" flipH="1">
            <a:off x="-699314" y="2785099"/>
            <a:ext cx="2599322" cy="2251747"/>
          </a:xfrm>
          <a:prstGeom prst="rect">
            <a:avLst/>
          </a:prstGeom>
          <a:noFill/>
          <a:ln>
            <a:noFill/>
          </a:ln>
        </p:spPr>
      </p:pic>
      <p:grpSp>
        <p:nvGrpSpPr>
          <p:cNvPr id="2178" name="Google Shape;2178;p60"/>
          <p:cNvGrpSpPr/>
          <p:nvPr/>
        </p:nvGrpSpPr>
        <p:grpSpPr>
          <a:xfrm rot="1940491">
            <a:off x="7735315" y="3494819"/>
            <a:ext cx="921675" cy="832314"/>
            <a:chOff x="4844050" y="4473925"/>
            <a:chExt cx="690275" cy="623350"/>
          </a:xfrm>
        </p:grpSpPr>
        <p:sp>
          <p:nvSpPr>
            <p:cNvPr id="2179" name="Google Shape;2179;p60"/>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0020801A-B1E8-5708-152D-9F64E98065F0}"/>
              </a:ext>
            </a:extLst>
          </p:cNvPr>
          <p:cNvPicPr>
            <a:picLocks noChangeAspect="1"/>
          </p:cNvPicPr>
          <p:nvPr/>
        </p:nvPicPr>
        <p:blipFill>
          <a:blip r:embed="rId6"/>
          <a:srcRect l="7511" t="22264" r="7716" b="9186"/>
          <a:stretch/>
        </p:blipFill>
        <p:spPr>
          <a:xfrm>
            <a:off x="393144" y="609599"/>
            <a:ext cx="8312433" cy="38382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grpSp>
        <p:nvGrpSpPr>
          <p:cNvPr id="2215" name="Google Shape;2215;p61"/>
          <p:cNvGrpSpPr/>
          <p:nvPr/>
        </p:nvGrpSpPr>
        <p:grpSpPr>
          <a:xfrm>
            <a:off x="-1284378" y="-1179906"/>
            <a:ext cx="4266207" cy="4012741"/>
            <a:chOff x="-926640" y="-1173306"/>
            <a:chExt cx="4266207" cy="4012741"/>
          </a:xfrm>
        </p:grpSpPr>
        <p:pic>
          <p:nvPicPr>
            <p:cNvPr id="2216" name="Google Shape;2216;p61"/>
            <p:cNvPicPr preferRelativeResize="0"/>
            <p:nvPr/>
          </p:nvPicPr>
          <p:blipFill rotWithShape="1">
            <a:blip r:embed="rId3">
              <a:alphaModFix/>
            </a:blip>
            <a:srcRect l="39486" t="29228" r="35708" b="26202"/>
            <a:stretch/>
          </p:blipFill>
          <p:spPr>
            <a:xfrm rot="-3902811">
              <a:off x="1375669" y="100127"/>
              <a:ext cx="1679806" cy="1697804"/>
            </a:xfrm>
            <a:prstGeom prst="rect">
              <a:avLst/>
            </a:prstGeom>
            <a:noFill/>
            <a:ln>
              <a:noFill/>
            </a:ln>
          </p:spPr>
        </p:pic>
        <p:pic>
          <p:nvPicPr>
            <p:cNvPr id="2217" name="Google Shape;2217;p61"/>
            <p:cNvPicPr preferRelativeResize="0"/>
            <p:nvPr/>
          </p:nvPicPr>
          <p:blipFill rotWithShape="1">
            <a:blip r:embed="rId4">
              <a:alphaModFix/>
            </a:blip>
            <a:srcRect l="31148" t="5377" r="27103" b="12769"/>
            <a:stretch/>
          </p:blipFill>
          <p:spPr>
            <a:xfrm rot="8492342">
              <a:off x="-293251" y="-656414"/>
              <a:ext cx="2701254" cy="2978956"/>
            </a:xfrm>
            <a:prstGeom prst="rect">
              <a:avLst/>
            </a:prstGeom>
            <a:noFill/>
            <a:ln>
              <a:noFill/>
            </a:ln>
          </p:spPr>
        </p:pic>
      </p:grpSp>
      <p:grpSp>
        <p:nvGrpSpPr>
          <p:cNvPr id="2220" name="Google Shape;2220;p61"/>
          <p:cNvGrpSpPr/>
          <p:nvPr/>
        </p:nvGrpSpPr>
        <p:grpSpPr>
          <a:xfrm>
            <a:off x="2928088" y="3567589"/>
            <a:ext cx="3274576" cy="2847918"/>
            <a:chOff x="2928088" y="3567589"/>
            <a:chExt cx="3274576" cy="2847918"/>
          </a:xfrm>
        </p:grpSpPr>
        <p:pic>
          <p:nvPicPr>
            <p:cNvPr id="2221" name="Google Shape;2221;p61"/>
            <p:cNvPicPr preferRelativeResize="0"/>
            <p:nvPr/>
          </p:nvPicPr>
          <p:blipFill rotWithShape="1">
            <a:blip r:embed="rId3">
              <a:alphaModFix/>
            </a:blip>
            <a:srcRect l="39486" t="29228" r="35708" b="26202"/>
            <a:stretch/>
          </p:blipFill>
          <p:spPr>
            <a:xfrm rot="-5436219">
              <a:off x="4505057" y="4068830"/>
              <a:ext cx="1679805" cy="1697806"/>
            </a:xfrm>
            <a:prstGeom prst="rect">
              <a:avLst/>
            </a:prstGeom>
            <a:noFill/>
            <a:ln>
              <a:noFill/>
            </a:ln>
          </p:spPr>
        </p:pic>
        <p:pic>
          <p:nvPicPr>
            <p:cNvPr id="2222" name="Google Shape;2222;p61"/>
            <p:cNvPicPr preferRelativeResize="0"/>
            <p:nvPr/>
          </p:nvPicPr>
          <p:blipFill rotWithShape="1">
            <a:blip r:embed="rId5">
              <a:alphaModFix/>
            </a:blip>
            <a:srcRect l="33270" t="11201" r="31930" b="28411"/>
            <a:stretch/>
          </p:blipFill>
          <p:spPr>
            <a:xfrm rot="337043">
              <a:off x="3048930" y="3691688"/>
              <a:ext cx="2663162" cy="2599719"/>
            </a:xfrm>
            <a:prstGeom prst="rect">
              <a:avLst/>
            </a:prstGeom>
            <a:noFill/>
            <a:ln>
              <a:noFill/>
            </a:ln>
          </p:spPr>
        </p:pic>
      </p:grpSp>
      <p:grpSp>
        <p:nvGrpSpPr>
          <p:cNvPr id="2223" name="Google Shape;2223;p61"/>
          <p:cNvGrpSpPr/>
          <p:nvPr/>
        </p:nvGrpSpPr>
        <p:grpSpPr>
          <a:xfrm rot="7207889">
            <a:off x="2894364" y="223705"/>
            <a:ext cx="1204109" cy="1064630"/>
            <a:chOff x="257500" y="1669275"/>
            <a:chExt cx="1204075" cy="1064600"/>
          </a:xfrm>
        </p:grpSpPr>
        <p:sp>
          <p:nvSpPr>
            <p:cNvPr id="2224" name="Google Shape;2224;p61"/>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screenshot of a computer&#10;&#10;Description automatically generated">
            <a:extLst>
              <a:ext uri="{FF2B5EF4-FFF2-40B4-BE49-F238E27FC236}">
                <a16:creationId xmlns:a16="http://schemas.microsoft.com/office/drawing/2014/main" id="{08BA381D-CD1D-4511-D268-24FB72B481D9}"/>
              </a:ext>
            </a:extLst>
          </p:cNvPr>
          <p:cNvPicPr>
            <a:picLocks noChangeAspect="1"/>
          </p:cNvPicPr>
          <p:nvPr/>
        </p:nvPicPr>
        <p:blipFill>
          <a:blip r:embed="rId6"/>
          <a:srcRect l="7417" t="21258" r="8025" b="5428"/>
          <a:stretch/>
        </p:blipFill>
        <p:spPr>
          <a:xfrm>
            <a:off x="407981" y="423454"/>
            <a:ext cx="8155870" cy="44408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pic>
        <p:nvPicPr>
          <p:cNvPr id="2268" name="Google Shape;2268;p62"/>
          <p:cNvPicPr preferRelativeResize="0"/>
          <p:nvPr/>
        </p:nvPicPr>
        <p:blipFill rotWithShape="1">
          <a:blip r:embed="rId3">
            <a:alphaModFix/>
          </a:blip>
          <a:srcRect l="31148" t="5377" r="27103" b="12769"/>
          <a:stretch/>
        </p:blipFill>
        <p:spPr>
          <a:xfrm rot="2175851">
            <a:off x="-1225003" y="228750"/>
            <a:ext cx="2701258" cy="2978959"/>
          </a:xfrm>
          <a:prstGeom prst="rect">
            <a:avLst/>
          </a:prstGeom>
          <a:noFill/>
          <a:ln>
            <a:noFill/>
          </a:ln>
        </p:spPr>
      </p:pic>
      <p:grpSp>
        <p:nvGrpSpPr>
          <p:cNvPr id="2269" name="Google Shape;2269;p62"/>
          <p:cNvGrpSpPr/>
          <p:nvPr/>
        </p:nvGrpSpPr>
        <p:grpSpPr>
          <a:xfrm rot="5272772">
            <a:off x="4052722" y="3322365"/>
            <a:ext cx="2681106" cy="3604243"/>
            <a:chOff x="7205131" y="218969"/>
            <a:chExt cx="2681147" cy="3604298"/>
          </a:xfrm>
        </p:grpSpPr>
        <p:pic>
          <p:nvPicPr>
            <p:cNvPr id="2270" name="Google Shape;2270;p62"/>
            <p:cNvPicPr preferRelativeResize="0"/>
            <p:nvPr/>
          </p:nvPicPr>
          <p:blipFill rotWithShape="1">
            <a:blip r:embed="rId4">
              <a:alphaModFix/>
            </a:blip>
            <a:srcRect l="39486" t="29228" r="35708" b="26202"/>
            <a:stretch/>
          </p:blipFill>
          <p:spPr>
            <a:xfrm rot="4858466">
              <a:off x="7730774" y="2011689"/>
              <a:ext cx="1679808" cy="1697805"/>
            </a:xfrm>
            <a:prstGeom prst="rect">
              <a:avLst/>
            </a:prstGeom>
            <a:noFill/>
            <a:ln>
              <a:noFill/>
            </a:ln>
          </p:spPr>
        </p:pic>
        <p:pic>
          <p:nvPicPr>
            <p:cNvPr id="2271" name="Google Shape;2271;p62"/>
            <p:cNvPicPr preferRelativeResize="0"/>
            <p:nvPr/>
          </p:nvPicPr>
          <p:blipFill rotWithShape="1">
            <a:blip r:embed="rId5">
              <a:alphaModFix/>
            </a:blip>
            <a:srcRect l="34841" t="12748" r="28186" b="30313"/>
            <a:stretch/>
          </p:blipFill>
          <p:spPr>
            <a:xfrm rot="4780528" flipH="1">
              <a:off x="7246044" y="573496"/>
              <a:ext cx="2599321" cy="2251748"/>
            </a:xfrm>
            <a:prstGeom prst="rect">
              <a:avLst/>
            </a:prstGeom>
            <a:noFill/>
            <a:ln>
              <a:noFill/>
            </a:ln>
          </p:spPr>
        </p:pic>
      </p:grpSp>
      <p:pic>
        <p:nvPicPr>
          <p:cNvPr id="2272" name="Google Shape;2272;p62"/>
          <p:cNvPicPr preferRelativeResize="0"/>
          <p:nvPr/>
        </p:nvPicPr>
        <p:blipFill rotWithShape="1">
          <a:blip r:embed="rId6">
            <a:alphaModFix/>
          </a:blip>
          <a:srcRect l="33270" t="11201" r="31930" b="28411"/>
          <a:stretch/>
        </p:blipFill>
        <p:spPr>
          <a:xfrm rot="-1521936" flipH="1">
            <a:off x="7457266" y="780337"/>
            <a:ext cx="2663161" cy="2599716"/>
          </a:xfrm>
          <a:prstGeom prst="rect">
            <a:avLst/>
          </a:prstGeom>
          <a:noFill/>
          <a:ln>
            <a:noFill/>
          </a:ln>
        </p:spPr>
      </p:pic>
      <p:grpSp>
        <p:nvGrpSpPr>
          <p:cNvPr id="2273" name="Google Shape;2273;p62"/>
          <p:cNvGrpSpPr/>
          <p:nvPr/>
        </p:nvGrpSpPr>
        <p:grpSpPr>
          <a:xfrm rot="7207889">
            <a:off x="2559764" y="3885142"/>
            <a:ext cx="1204109" cy="1064630"/>
            <a:chOff x="257500" y="1669275"/>
            <a:chExt cx="1204075" cy="1064600"/>
          </a:xfrm>
        </p:grpSpPr>
        <p:sp>
          <p:nvSpPr>
            <p:cNvPr id="2274" name="Google Shape;2274;p62"/>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2"/>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2"/>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2"/>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2"/>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2"/>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2"/>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2"/>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2"/>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2"/>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2"/>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2"/>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2"/>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2"/>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2"/>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2"/>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2"/>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2"/>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2"/>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2"/>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2"/>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2"/>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2"/>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2"/>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2"/>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2"/>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62"/>
          <p:cNvGrpSpPr/>
          <p:nvPr/>
        </p:nvGrpSpPr>
        <p:grpSpPr>
          <a:xfrm rot="1940491">
            <a:off x="7318715" y="229494"/>
            <a:ext cx="921675" cy="832314"/>
            <a:chOff x="4844050" y="4473925"/>
            <a:chExt cx="690275" cy="623350"/>
          </a:xfrm>
        </p:grpSpPr>
        <p:sp>
          <p:nvSpPr>
            <p:cNvPr id="2301" name="Google Shape;2301;p62"/>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2"/>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2"/>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2"/>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2"/>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2"/>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2"/>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2"/>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2"/>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2"/>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2"/>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2"/>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2"/>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2"/>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2"/>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2"/>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2"/>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2"/>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2"/>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2"/>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2"/>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2"/>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2"/>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2"/>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2"/>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2"/>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2"/>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2"/>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2"/>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2"/>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2"/>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2"/>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EAF4B1B3-844A-5F23-8247-5F9CDFDAC288}"/>
              </a:ext>
            </a:extLst>
          </p:cNvPr>
          <p:cNvPicPr>
            <a:picLocks noChangeAspect="1"/>
          </p:cNvPicPr>
          <p:nvPr/>
        </p:nvPicPr>
        <p:blipFill>
          <a:blip r:embed="rId7"/>
          <a:srcRect l="7416" t="22087" r="8296" b="7294"/>
          <a:stretch/>
        </p:blipFill>
        <p:spPr>
          <a:xfrm>
            <a:off x="500900" y="396948"/>
            <a:ext cx="8079220" cy="44113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2339" name="Google Shape;2339;p63"/>
          <p:cNvPicPr preferRelativeResize="0"/>
          <p:nvPr/>
        </p:nvPicPr>
        <p:blipFill rotWithShape="1">
          <a:blip r:embed="rId3">
            <a:alphaModFix/>
          </a:blip>
          <a:srcRect l="31148" t="5377" r="27103" b="12769"/>
          <a:stretch/>
        </p:blipFill>
        <p:spPr>
          <a:xfrm rot="782872">
            <a:off x="-756827" y="3397126"/>
            <a:ext cx="2701260" cy="2978960"/>
          </a:xfrm>
          <a:prstGeom prst="rect">
            <a:avLst/>
          </a:prstGeom>
          <a:noFill/>
          <a:ln>
            <a:noFill/>
          </a:ln>
        </p:spPr>
      </p:pic>
      <p:grpSp>
        <p:nvGrpSpPr>
          <p:cNvPr id="2340" name="Google Shape;2340;p63"/>
          <p:cNvGrpSpPr/>
          <p:nvPr/>
        </p:nvGrpSpPr>
        <p:grpSpPr>
          <a:xfrm rot="7207889">
            <a:off x="1714864" y="4072642"/>
            <a:ext cx="1204109" cy="1064630"/>
            <a:chOff x="257500" y="1669275"/>
            <a:chExt cx="1204075" cy="1064600"/>
          </a:xfrm>
        </p:grpSpPr>
        <p:sp>
          <p:nvSpPr>
            <p:cNvPr id="2341" name="Google Shape;2341;p63"/>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63"/>
          <p:cNvGrpSpPr/>
          <p:nvPr/>
        </p:nvGrpSpPr>
        <p:grpSpPr>
          <a:xfrm>
            <a:off x="-1530314" y="-1143802"/>
            <a:ext cx="3719619" cy="3715546"/>
            <a:chOff x="-1454114" y="-1143802"/>
            <a:chExt cx="3719619" cy="3715546"/>
          </a:xfrm>
        </p:grpSpPr>
        <p:pic>
          <p:nvPicPr>
            <p:cNvPr id="2368" name="Google Shape;2368;p63"/>
            <p:cNvPicPr preferRelativeResize="0"/>
            <p:nvPr/>
          </p:nvPicPr>
          <p:blipFill rotWithShape="1">
            <a:blip r:embed="rId4">
              <a:alphaModFix/>
            </a:blip>
            <a:srcRect l="39486" t="29228" r="35708" b="26202"/>
            <a:stretch/>
          </p:blipFill>
          <p:spPr>
            <a:xfrm rot="-4833297" flipH="1">
              <a:off x="-468979" y="742776"/>
              <a:ext cx="1679809" cy="1697807"/>
            </a:xfrm>
            <a:prstGeom prst="rect">
              <a:avLst/>
            </a:prstGeom>
            <a:noFill/>
            <a:ln>
              <a:noFill/>
            </a:ln>
          </p:spPr>
        </p:pic>
        <p:pic>
          <p:nvPicPr>
            <p:cNvPr id="2369" name="Google Shape;2369;p63"/>
            <p:cNvPicPr preferRelativeResize="0"/>
            <p:nvPr/>
          </p:nvPicPr>
          <p:blipFill rotWithShape="1">
            <a:blip r:embed="rId5">
              <a:alphaModFix/>
            </a:blip>
            <a:srcRect l="33270" t="11201" r="31930" b="28411"/>
            <a:stretch/>
          </p:blipFill>
          <p:spPr>
            <a:xfrm rot="2543889" flipH="1">
              <a:off x="-925886" y="-585889"/>
              <a:ext cx="2663163" cy="2599718"/>
            </a:xfrm>
            <a:prstGeom prst="rect">
              <a:avLst/>
            </a:prstGeom>
            <a:noFill/>
            <a:ln>
              <a:noFill/>
            </a:ln>
          </p:spPr>
        </p:pic>
      </p:grpSp>
      <p:grpSp>
        <p:nvGrpSpPr>
          <p:cNvPr id="2370" name="Google Shape;2370;p63"/>
          <p:cNvGrpSpPr/>
          <p:nvPr/>
        </p:nvGrpSpPr>
        <p:grpSpPr>
          <a:xfrm rot="1940491">
            <a:off x="7527990" y="297819"/>
            <a:ext cx="921675" cy="832314"/>
            <a:chOff x="4844050" y="4473925"/>
            <a:chExt cx="690275" cy="623350"/>
          </a:xfrm>
        </p:grpSpPr>
        <p:sp>
          <p:nvSpPr>
            <p:cNvPr id="2371" name="Google Shape;2371;p63"/>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8A68D8B1-0638-5B35-B132-C9B01846BD05}"/>
              </a:ext>
            </a:extLst>
          </p:cNvPr>
          <p:cNvPicPr>
            <a:picLocks noChangeAspect="1"/>
          </p:cNvPicPr>
          <p:nvPr/>
        </p:nvPicPr>
        <p:blipFill>
          <a:blip r:embed="rId6"/>
          <a:srcRect l="7227" t="22331" r="7306" b="7146"/>
          <a:stretch/>
        </p:blipFill>
        <p:spPr>
          <a:xfrm>
            <a:off x="450224" y="429653"/>
            <a:ext cx="8137516" cy="42553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pic>
        <p:nvPicPr>
          <p:cNvPr id="2414" name="Google Shape;2414;p64"/>
          <p:cNvPicPr preferRelativeResize="0"/>
          <p:nvPr/>
        </p:nvPicPr>
        <p:blipFill rotWithShape="1">
          <a:blip r:embed="rId3">
            <a:alphaModFix/>
          </a:blip>
          <a:srcRect l="31148" t="5377" r="27103" b="12769"/>
          <a:stretch/>
        </p:blipFill>
        <p:spPr>
          <a:xfrm rot="-8775243">
            <a:off x="7380696" y="-560573"/>
            <a:ext cx="2701260" cy="2978959"/>
          </a:xfrm>
          <a:prstGeom prst="rect">
            <a:avLst/>
          </a:prstGeom>
          <a:noFill/>
          <a:ln>
            <a:noFill/>
          </a:ln>
        </p:spPr>
      </p:pic>
      <p:grpSp>
        <p:nvGrpSpPr>
          <p:cNvPr id="2415" name="Google Shape;2415;p64"/>
          <p:cNvGrpSpPr/>
          <p:nvPr/>
        </p:nvGrpSpPr>
        <p:grpSpPr>
          <a:xfrm flipH="1">
            <a:off x="1780063" y="3643789"/>
            <a:ext cx="3274576" cy="2847918"/>
            <a:chOff x="2928088" y="3567589"/>
            <a:chExt cx="3274576" cy="2847918"/>
          </a:xfrm>
        </p:grpSpPr>
        <p:pic>
          <p:nvPicPr>
            <p:cNvPr id="2416" name="Google Shape;2416;p64"/>
            <p:cNvPicPr preferRelativeResize="0"/>
            <p:nvPr/>
          </p:nvPicPr>
          <p:blipFill rotWithShape="1">
            <a:blip r:embed="rId4">
              <a:alphaModFix/>
            </a:blip>
            <a:srcRect l="39486" t="29228" r="35708" b="26202"/>
            <a:stretch/>
          </p:blipFill>
          <p:spPr>
            <a:xfrm rot="-5436219">
              <a:off x="4505057" y="4068830"/>
              <a:ext cx="1679805" cy="1697806"/>
            </a:xfrm>
            <a:prstGeom prst="rect">
              <a:avLst/>
            </a:prstGeom>
            <a:noFill/>
            <a:ln>
              <a:noFill/>
            </a:ln>
          </p:spPr>
        </p:pic>
        <p:pic>
          <p:nvPicPr>
            <p:cNvPr id="2417" name="Google Shape;2417;p64"/>
            <p:cNvPicPr preferRelativeResize="0"/>
            <p:nvPr/>
          </p:nvPicPr>
          <p:blipFill rotWithShape="1">
            <a:blip r:embed="rId5">
              <a:alphaModFix/>
            </a:blip>
            <a:srcRect l="33270" t="11201" r="31930" b="28411"/>
            <a:stretch/>
          </p:blipFill>
          <p:spPr>
            <a:xfrm rot="337043">
              <a:off x="3048930" y="3691688"/>
              <a:ext cx="2663162" cy="2599719"/>
            </a:xfrm>
            <a:prstGeom prst="rect">
              <a:avLst/>
            </a:prstGeom>
            <a:noFill/>
            <a:ln>
              <a:noFill/>
            </a:ln>
          </p:spPr>
        </p:pic>
      </p:grpSp>
      <p:pic>
        <p:nvPicPr>
          <p:cNvPr id="2418" name="Google Shape;2418;p64"/>
          <p:cNvPicPr preferRelativeResize="0"/>
          <p:nvPr/>
        </p:nvPicPr>
        <p:blipFill rotWithShape="1">
          <a:blip r:embed="rId6">
            <a:alphaModFix/>
          </a:blip>
          <a:srcRect l="34841" t="12748" r="28186" b="30313"/>
          <a:stretch/>
        </p:blipFill>
        <p:spPr>
          <a:xfrm rot="-8548510" flipH="1">
            <a:off x="-985839" y="144549"/>
            <a:ext cx="2599322" cy="2251747"/>
          </a:xfrm>
          <a:prstGeom prst="rect">
            <a:avLst/>
          </a:prstGeom>
          <a:noFill/>
          <a:ln>
            <a:noFill/>
          </a:ln>
        </p:spPr>
      </p:pic>
      <p:grpSp>
        <p:nvGrpSpPr>
          <p:cNvPr id="2419" name="Google Shape;2419;p64"/>
          <p:cNvGrpSpPr/>
          <p:nvPr/>
        </p:nvGrpSpPr>
        <p:grpSpPr>
          <a:xfrm rot="7207889">
            <a:off x="466964" y="3902142"/>
            <a:ext cx="1204109" cy="1064630"/>
            <a:chOff x="257500" y="1669275"/>
            <a:chExt cx="1204075" cy="1064600"/>
          </a:xfrm>
        </p:grpSpPr>
        <p:sp>
          <p:nvSpPr>
            <p:cNvPr id="2420" name="Google Shape;2420;p6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descr="A screenshot of a computer&#10;&#10;Description automatically generated">
            <a:extLst>
              <a:ext uri="{FF2B5EF4-FFF2-40B4-BE49-F238E27FC236}">
                <a16:creationId xmlns:a16="http://schemas.microsoft.com/office/drawing/2014/main" id="{10163214-23D1-1F42-0CDD-F65B38A5BA96}"/>
              </a:ext>
            </a:extLst>
          </p:cNvPr>
          <p:cNvPicPr>
            <a:picLocks noChangeAspect="1"/>
          </p:cNvPicPr>
          <p:nvPr/>
        </p:nvPicPr>
        <p:blipFill>
          <a:blip r:embed="rId7"/>
          <a:srcRect l="7173" t="22667" r="7410" b="5602"/>
          <a:stretch/>
        </p:blipFill>
        <p:spPr>
          <a:xfrm>
            <a:off x="460910" y="480616"/>
            <a:ext cx="8195225" cy="42670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pic>
        <p:nvPicPr>
          <p:cNvPr id="2537" name="Google Shape;2537;p66"/>
          <p:cNvPicPr preferRelativeResize="0"/>
          <p:nvPr/>
        </p:nvPicPr>
        <p:blipFill rotWithShape="1">
          <a:blip r:embed="rId3">
            <a:alphaModFix/>
          </a:blip>
          <a:srcRect l="31148" t="5377" r="27103" b="12769"/>
          <a:stretch/>
        </p:blipFill>
        <p:spPr>
          <a:xfrm rot="-7975727" flipH="1">
            <a:off x="7239123" y="-1174550"/>
            <a:ext cx="2701259" cy="2978959"/>
          </a:xfrm>
          <a:prstGeom prst="rect">
            <a:avLst/>
          </a:prstGeom>
          <a:noFill/>
          <a:ln>
            <a:noFill/>
          </a:ln>
        </p:spPr>
      </p:pic>
      <p:pic>
        <p:nvPicPr>
          <p:cNvPr id="2538" name="Google Shape;2538;p66"/>
          <p:cNvPicPr preferRelativeResize="0"/>
          <p:nvPr/>
        </p:nvPicPr>
        <p:blipFill rotWithShape="1">
          <a:blip r:embed="rId4">
            <a:alphaModFix/>
          </a:blip>
          <a:srcRect l="34842" t="12748" r="32008" b="30313"/>
          <a:stretch/>
        </p:blipFill>
        <p:spPr>
          <a:xfrm rot="5076987" flipH="1">
            <a:off x="6748480" y="4124176"/>
            <a:ext cx="2330562" cy="2251751"/>
          </a:xfrm>
          <a:prstGeom prst="rect">
            <a:avLst/>
          </a:prstGeom>
          <a:noFill/>
          <a:ln>
            <a:noFill/>
          </a:ln>
        </p:spPr>
      </p:pic>
      <p:grpSp>
        <p:nvGrpSpPr>
          <p:cNvPr id="2539" name="Google Shape;2539;p66"/>
          <p:cNvGrpSpPr/>
          <p:nvPr/>
        </p:nvGrpSpPr>
        <p:grpSpPr>
          <a:xfrm rot="7207889">
            <a:off x="766202" y="257917"/>
            <a:ext cx="1204109" cy="1064630"/>
            <a:chOff x="257500" y="1669275"/>
            <a:chExt cx="1204075" cy="1064600"/>
          </a:xfrm>
        </p:grpSpPr>
        <p:sp>
          <p:nvSpPr>
            <p:cNvPr id="2540" name="Google Shape;2540;p66"/>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5923977C-CE18-91B0-1CAE-43D4D0E2F5FE}"/>
              </a:ext>
            </a:extLst>
          </p:cNvPr>
          <p:cNvSpPr txBox="1"/>
          <p:nvPr/>
        </p:nvSpPr>
        <p:spPr>
          <a:xfrm>
            <a:off x="997835" y="2123613"/>
            <a:ext cx="6823710" cy="1815882"/>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2">
                    <a:lumMod val="75000"/>
                  </a:schemeClr>
                </a:solidFill>
                <a:latin typeface="Amasis MT Pro" panose="02040504050005020304" pitchFamily="18" charset="0"/>
              </a:rPr>
              <a:t>The Iris Classification project accurately classified flowers into Setosa, Versicolour, and Virginica with high reliability.</a:t>
            </a:r>
          </a:p>
          <a:p>
            <a:pPr marL="285750" indent="-285750">
              <a:buFont typeface="Arial" panose="020B0604020202020204" pitchFamily="34" charset="0"/>
              <a:buChar char="•"/>
            </a:pPr>
            <a:endParaRPr lang="en-GB" b="1" dirty="0">
              <a:solidFill>
                <a:schemeClr val="accent2">
                  <a:lumMod val="75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2">
                    <a:lumMod val="75000"/>
                  </a:schemeClr>
                </a:solidFill>
                <a:latin typeface="Amasis MT Pro" panose="02040504050005020304" pitchFamily="18" charset="0"/>
              </a:rPr>
              <a:t>Metrics like precision and recall confirmed consistent performance, while visualizations and hyperparameter tuning enhanced accuracy.</a:t>
            </a:r>
          </a:p>
          <a:p>
            <a:pPr marL="285750" indent="-285750">
              <a:buFont typeface="Arial" panose="020B0604020202020204" pitchFamily="34" charset="0"/>
              <a:buChar char="•"/>
            </a:pPr>
            <a:endParaRPr lang="en-GB" b="1" dirty="0">
              <a:solidFill>
                <a:schemeClr val="accent2">
                  <a:lumMod val="75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2">
                    <a:lumMod val="75000"/>
                  </a:schemeClr>
                </a:solidFill>
                <a:latin typeface="Amasis MT Pro" panose="02040504050005020304" pitchFamily="18" charset="0"/>
              </a:rPr>
              <a:t>This project showcased the effective use of machine learning for classification tasks.</a:t>
            </a:r>
          </a:p>
        </p:txBody>
      </p:sp>
      <p:sp>
        <p:nvSpPr>
          <p:cNvPr id="30" name="TextBox 29">
            <a:extLst>
              <a:ext uri="{FF2B5EF4-FFF2-40B4-BE49-F238E27FC236}">
                <a16:creationId xmlns:a16="http://schemas.microsoft.com/office/drawing/2014/main" id="{7BF939A2-39B1-681E-96A9-C181AE2B0A4E}"/>
              </a:ext>
            </a:extLst>
          </p:cNvPr>
          <p:cNvSpPr txBox="1"/>
          <p:nvPr/>
        </p:nvSpPr>
        <p:spPr>
          <a:xfrm>
            <a:off x="976822" y="858006"/>
            <a:ext cx="3865438" cy="707886"/>
          </a:xfrm>
          <a:prstGeom prst="rect">
            <a:avLst/>
          </a:prstGeom>
          <a:noFill/>
        </p:spPr>
        <p:txBody>
          <a:bodyPr wrap="square" rtlCol="0">
            <a:spAutoFit/>
          </a:bodyPr>
          <a:lstStyle/>
          <a:p>
            <a:r>
              <a:rPr lang="en-IN" sz="4000" u="sng" dirty="0">
                <a:solidFill>
                  <a:srgbClr val="0070C0"/>
                </a:solidFill>
                <a:latin typeface="Abril Fatface" panose="02000503000000020003" pitchFamily="2" charset="0"/>
              </a:rPr>
              <a:t>Conclusion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pic>
        <p:nvPicPr>
          <p:cNvPr id="3836" name="Google Shape;3836;p79"/>
          <p:cNvPicPr preferRelativeResize="0"/>
          <p:nvPr/>
        </p:nvPicPr>
        <p:blipFill rotWithShape="1">
          <a:blip r:embed="rId3">
            <a:alphaModFix/>
          </a:blip>
          <a:srcRect l="33911" t="19988" r="34942" b="36425"/>
          <a:stretch/>
        </p:blipFill>
        <p:spPr>
          <a:xfrm>
            <a:off x="620600" y="2503525"/>
            <a:ext cx="2911800" cy="2291949"/>
          </a:xfrm>
          <a:prstGeom prst="rect">
            <a:avLst/>
          </a:prstGeom>
          <a:noFill/>
          <a:ln>
            <a:noFill/>
          </a:ln>
        </p:spPr>
      </p:pic>
      <p:pic>
        <p:nvPicPr>
          <p:cNvPr id="3837" name="Google Shape;3837;p79"/>
          <p:cNvPicPr preferRelativeResize="0"/>
          <p:nvPr/>
        </p:nvPicPr>
        <p:blipFill rotWithShape="1">
          <a:blip r:embed="rId4">
            <a:alphaModFix/>
          </a:blip>
          <a:srcRect l="24347" t="6847" r="24459" b="18319"/>
          <a:stretch/>
        </p:blipFill>
        <p:spPr>
          <a:xfrm>
            <a:off x="3440300" y="2812987"/>
            <a:ext cx="2192098" cy="1802525"/>
          </a:xfrm>
          <a:prstGeom prst="rect">
            <a:avLst/>
          </a:prstGeom>
          <a:noFill/>
          <a:ln>
            <a:noFill/>
          </a:ln>
        </p:spPr>
      </p:pic>
      <p:pic>
        <p:nvPicPr>
          <p:cNvPr id="3838" name="Google Shape;3838;p79"/>
          <p:cNvPicPr preferRelativeResize="0"/>
          <p:nvPr/>
        </p:nvPicPr>
        <p:blipFill rotWithShape="1">
          <a:blip r:embed="rId5">
            <a:alphaModFix/>
          </a:blip>
          <a:srcRect l="31113" t="3201" r="20241" b="15345"/>
          <a:stretch/>
        </p:blipFill>
        <p:spPr>
          <a:xfrm>
            <a:off x="5632400" y="2571750"/>
            <a:ext cx="2129779" cy="2006024"/>
          </a:xfrm>
          <a:prstGeom prst="rect">
            <a:avLst/>
          </a:prstGeom>
          <a:noFill/>
          <a:ln>
            <a:noFill/>
          </a:ln>
        </p:spPr>
      </p:pic>
      <p:grpSp>
        <p:nvGrpSpPr>
          <p:cNvPr id="3839" name="Google Shape;3839;p79"/>
          <p:cNvGrpSpPr/>
          <p:nvPr/>
        </p:nvGrpSpPr>
        <p:grpSpPr>
          <a:xfrm>
            <a:off x="7520061" y="1507840"/>
            <a:ext cx="921655" cy="832297"/>
            <a:chOff x="4844050" y="4473925"/>
            <a:chExt cx="690275" cy="623350"/>
          </a:xfrm>
        </p:grpSpPr>
        <p:sp>
          <p:nvSpPr>
            <p:cNvPr id="3840" name="Google Shape;3840;p79"/>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9"/>
          <p:cNvGrpSpPr/>
          <p:nvPr/>
        </p:nvGrpSpPr>
        <p:grpSpPr>
          <a:xfrm rot="-600519">
            <a:off x="83360" y="2755114"/>
            <a:ext cx="1204098" cy="1064620"/>
            <a:chOff x="257500" y="1669275"/>
            <a:chExt cx="1204075" cy="1064600"/>
          </a:xfrm>
        </p:grpSpPr>
        <p:sp>
          <p:nvSpPr>
            <p:cNvPr id="3873" name="Google Shape;3873;p79"/>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BEDAEED9-4A36-033F-33AF-E4E1E0824DFB}"/>
              </a:ext>
            </a:extLst>
          </p:cNvPr>
          <p:cNvSpPr txBox="1"/>
          <p:nvPr/>
        </p:nvSpPr>
        <p:spPr>
          <a:xfrm>
            <a:off x="1668836" y="1375029"/>
            <a:ext cx="6140563" cy="1200329"/>
          </a:xfrm>
          <a:prstGeom prst="rect">
            <a:avLst/>
          </a:prstGeom>
          <a:noFill/>
        </p:spPr>
        <p:txBody>
          <a:bodyPr wrap="square" rtlCol="0">
            <a:spAutoFit/>
          </a:bodyPr>
          <a:lstStyle/>
          <a:p>
            <a:r>
              <a:rPr lang="en-IN" sz="7200" u="sng" dirty="0">
                <a:solidFill>
                  <a:srgbClr val="002060"/>
                </a:solidFill>
                <a:latin typeface="ADLaM Display" panose="02010000000000000000" pitchFamily="2" charset="0"/>
                <a:ea typeface="ADLaM Display" panose="02010000000000000000" pitchFamily="2" charset="0"/>
                <a:cs typeface="ADLaM Display" panose="02010000000000000000" pitchFamily="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40" name="Google Shape;940;p44"/>
          <p:cNvPicPr preferRelativeResize="0"/>
          <p:nvPr/>
        </p:nvPicPr>
        <p:blipFill rotWithShape="1">
          <a:blip r:embed="rId3">
            <a:alphaModFix/>
          </a:blip>
          <a:srcRect l="31148" t="5377" r="27103" b="12769"/>
          <a:stretch/>
        </p:blipFill>
        <p:spPr>
          <a:xfrm rot="-1139735">
            <a:off x="3305825" y="3785035"/>
            <a:ext cx="2701252" cy="2978956"/>
          </a:xfrm>
          <a:prstGeom prst="rect">
            <a:avLst/>
          </a:prstGeom>
          <a:noFill/>
          <a:ln>
            <a:noFill/>
          </a:ln>
        </p:spPr>
      </p:pic>
      <p:grpSp>
        <p:nvGrpSpPr>
          <p:cNvPr id="941" name="Google Shape;941;p44"/>
          <p:cNvGrpSpPr/>
          <p:nvPr/>
        </p:nvGrpSpPr>
        <p:grpSpPr>
          <a:xfrm>
            <a:off x="6346198" y="-1709826"/>
            <a:ext cx="3404927" cy="3431456"/>
            <a:chOff x="6346198" y="-1709826"/>
            <a:chExt cx="3404927" cy="3431456"/>
          </a:xfrm>
        </p:grpSpPr>
        <p:pic>
          <p:nvPicPr>
            <p:cNvPr id="942" name="Google Shape;942;p44"/>
            <p:cNvPicPr preferRelativeResize="0"/>
            <p:nvPr/>
          </p:nvPicPr>
          <p:blipFill rotWithShape="1">
            <a:blip r:embed="rId4">
              <a:alphaModFix/>
            </a:blip>
            <a:srcRect l="39486" t="29228" r="35708" b="26202"/>
            <a:stretch/>
          </p:blipFill>
          <p:spPr>
            <a:xfrm rot="-4105487" flipH="1">
              <a:off x="7689770" y="-220487"/>
              <a:ext cx="1679807" cy="1697806"/>
            </a:xfrm>
            <a:prstGeom prst="rect">
              <a:avLst/>
            </a:prstGeom>
            <a:noFill/>
            <a:ln>
              <a:noFill/>
            </a:ln>
          </p:spPr>
        </p:pic>
        <p:pic>
          <p:nvPicPr>
            <p:cNvPr id="943" name="Google Shape;943;p44"/>
            <p:cNvPicPr preferRelativeResize="0"/>
            <p:nvPr/>
          </p:nvPicPr>
          <p:blipFill rotWithShape="1">
            <a:blip r:embed="rId5">
              <a:alphaModFix/>
            </a:blip>
            <a:srcRect l="35189" t="14363" r="31931" b="28412"/>
            <a:stretch/>
          </p:blipFill>
          <p:spPr>
            <a:xfrm rot="-7249564">
              <a:off x="6790533" y="-1230009"/>
              <a:ext cx="2516257" cy="2463542"/>
            </a:xfrm>
            <a:prstGeom prst="rect">
              <a:avLst/>
            </a:prstGeom>
            <a:noFill/>
            <a:ln>
              <a:noFill/>
            </a:ln>
          </p:spPr>
        </p:pic>
      </p:grpSp>
      <p:grpSp>
        <p:nvGrpSpPr>
          <p:cNvPr id="944" name="Google Shape;944;p44"/>
          <p:cNvGrpSpPr/>
          <p:nvPr/>
        </p:nvGrpSpPr>
        <p:grpSpPr>
          <a:xfrm>
            <a:off x="6188550" y="96125"/>
            <a:ext cx="1204075" cy="1064600"/>
            <a:chOff x="257500" y="1669275"/>
            <a:chExt cx="1204075" cy="1064600"/>
          </a:xfrm>
        </p:grpSpPr>
        <p:sp>
          <p:nvSpPr>
            <p:cNvPr id="945" name="Google Shape;945;p44"/>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4"/>
          <p:cNvGrpSpPr/>
          <p:nvPr/>
        </p:nvGrpSpPr>
        <p:grpSpPr>
          <a:xfrm>
            <a:off x="3078611" y="4107665"/>
            <a:ext cx="921655" cy="832297"/>
            <a:chOff x="4844050" y="4473925"/>
            <a:chExt cx="690275" cy="623350"/>
          </a:xfrm>
        </p:grpSpPr>
        <p:sp>
          <p:nvSpPr>
            <p:cNvPr id="972" name="Google Shape;972;p44"/>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44"/>
          <p:cNvGrpSpPr/>
          <p:nvPr/>
        </p:nvGrpSpPr>
        <p:grpSpPr>
          <a:xfrm>
            <a:off x="-1155150" y="3288450"/>
            <a:ext cx="3467375" cy="2435451"/>
            <a:chOff x="-1155150" y="3288450"/>
            <a:chExt cx="3467375" cy="2435451"/>
          </a:xfrm>
        </p:grpSpPr>
        <p:pic>
          <p:nvPicPr>
            <p:cNvPr id="1005" name="Google Shape;1005;p44"/>
            <p:cNvPicPr preferRelativeResize="0"/>
            <p:nvPr/>
          </p:nvPicPr>
          <p:blipFill rotWithShape="1">
            <a:blip r:embed="rId4">
              <a:alphaModFix/>
            </a:blip>
            <a:srcRect l="39486" t="29228" r="35708" b="26202"/>
            <a:stretch/>
          </p:blipFill>
          <p:spPr>
            <a:xfrm rot="-6694512">
              <a:off x="647673" y="3919393"/>
              <a:ext cx="1442655" cy="1458113"/>
            </a:xfrm>
            <a:prstGeom prst="rect">
              <a:avLst/>
            </a:prstGeom>
            <a:noFill/>
            <a:ln>
              <a:noFill/>
            </a:ln>
          </p:spPr>
        </p:pic>
        <p:pic>
          <p:nvPicPr>
            <p:cNvPr id="1006" name="Google Shape;1006;p44"/>
            <p:cNvPicPr preferRelativeResize="0"/>
            <p:nvPr/>
          </p:nvPicPr>
          <p:blipFill rotWithShape="1">
            <a:blip r:embed="rId6">
              <a:alphaModFix/>
            </a:blip>
            <a:srcRect l="34842" t="12748" r="32306" b="30313"/>
            <a:stretch/>
          </p:blipFill>
          <p:spPr>
            <a:xfrm>
              <a:off x="-1155150" y="3288450"/>
              <a:ext cx="2498098" cy="2435451"/>
            </a:xfrm>
            <a:prstGeom prst="rect">
              <a:avLst/>
            </a:prstGeom>
            <a:noFill/>
            <a:ln>
              <a:noFill/>
            </a:ln>
          </p:spPr>
        </p:pic>
      </p:grpSp>
      <p:sp>
        <p:nvSpPr>
          <p:cNvPr id="31" name="TextBox 30">
            <a:extLst>
              <a:ext uri="{FF2B5EF4-FFF2-40B4-BE49-F238E27FC236}">
                <a16:creationId xmlns:a16="http://schemas.microsoft.com/office/drawing/2014/main" id="{01E803DC-478C-70A9-2128-05E449B92461}"/>
              </a:ext>
            </a:extLst>
          </p:cNvPr>
          <p:cNvSpPr txBox="1"/>
          <p:nvPr/>
        </p:nvSpPr>
        <p:spPr>
          <a:xfrm>
            <a:off x="993301" y="1834621"/>
            <a:ext cx="6633210" cy="1384995"/>
          </a:xfrm>
          <a:prstGeom prst="rect">
            <a:avLst/>
          </a:prstGeom>
          <a:noFill/>
        </p:spPr>
        <p:txBody>
          <a:bodyPr wrap="square">
            <a:spAutoFit/>
          </a:bodyPr>
          <a:lstStyle/>
          <a:p>
            <a:r>
              <a:rPr lang="en-GB" b="1" dirty="0">
                <a:solidFill>
                  <a:schemeClr val="accent2">
                    <a:lumMod val="75000"/>
                  </a:schemeClr>
                </a:solidFill>
                <a:latin typeface="Amasis MT Pro" panose="02040504050005020304" pitchFamily="18" charset="0"/>
              </a:rPr>
              <a:t>The goal of this project is:</a:t>
            </a:r>
          </a:p>
          <a:p>
            <a:pPr>
              <a:buFont typeface="Arial" panose="020B0604020202020204" pitchFamily="34" charset="0"/>
              <a:buChar char="•"/>
            </a:pPr>
            <a:r>
              <a:rPr lang="en-GB" b="1" dirty="0">
                <a:solidFill>
                  <a:schemeClr val="accent2">
                    <a:lumMod val="75000"/>
                  </a:schemeClr>
                </a:solidFill>
                <a:latin typeface="Amasis MT Pro" panose="02040504050005020304" pitchFamily="18" charset="0"/>
              </a:rPr>
              <a:t>To accurately classify iris flowers into their respective species.</a:t>
            </a:r>
          </a:p>
          <a:p>
            <a:endParaRPr lang="en-GB" b="1" dirty="0">
              <a:solidFill>
                <a:schemeClr val="accent2">
                  <a:lumMod val="75000"/>
                </a:schemeClr>
              </a:solidFill>
              <a:latin typeface="Amasis MT Pro" panose="02040504050005020304" pitchFamily="18" charset="0"/>
            </a:endParaRPr>
          </a:p>
          <a:p>
            <a:pPr>
              <a:buFont typeface="Arial" panose="020B0604020202020204" pitchFamily="34" charset="0"/>
              <a:buChar char="•"/>
            </a:pPr>
            <a:r>
              <a:rPr lang="en-GB" b="1" dirty="0">
                <a:solidFill>
                  <a:schemeClr val="accent2">
                    <a:lumMod val="75000"/>
                  </a:schemeClr>
                </a:solidFill>
                <a:latin typeface="Amasis MT Pro" panose="02040504050005020304" pitchFamily="18" charset="0"/>
              </a:rPr>
              <a:t>To ensure consistent and reliable predictions using cross-validation.</a:t>
            </a:r>
          </a:p>
          <a:p>
            <a:endParaRPr lang="en-GB" b="1" dirty="0">
              <a:solidFill>
                <a:schemeClr val="accent2">
                  <a:lumMod val="75000"/>
                </a:schemeClr>
              </a:solidFill>
              <a:latin typeface="Amasis MT Pro" panose="02040504050005020304" pitchFamily="18" charset="0"/>
            </a:endParaRPr>
          </a:p>
          <a:p>
            <a:pPr>
              <a:buFont typeface="Arial" panose="020B0604020202020204" pitchFamily="34" charset="0"/>
              <a:buChar char="•"/>
            </a:pPr>
            <a:r>
              <a:rPr lang="en-GB" b="1" dirty="0">
                <a:solidFill>
                  <a:schemeClr val="accent2">
                    <a:lumMod val="75000"/>
                  </a:schemeClr>
                </a:solidFill>
                <a:latin typeface="Amasis MT Pro" panose="02040504050005020304" pitchFamily="18" charset="0"/>
              </a:rPr>
              <a:t>To document the entire process, including code, visualizations, and results.</a:t>
            </a:r>
          </a:p>
        </p:txBody>
      </p:sp>
      <p:sp>
        <p:nvSpPr>
          <p:cNvPr id="32" name="TextBox 31">
            <a:extLst>
              <a:ext uri="{FF2B5EF4-FFF2-40B4-BE49-F238E27FC236}">
                <a16:creationId xmlns:a16="http://schemas.microsoft.com/office/drawing/2014/main" id="{ABE3D805-0FBD-AEB3-F64C-7AD6D45818F9}"/>
              </a:ext>
            </a:extLst>
          </p:cNvPr>
          <p:cNvSpPr txBox="1"/>
          <p:nvPr/>
        </p:nvSpPr>
        <p:spPr>
          <a:xfrm>
            <a:off x="984858" y="661704"/>
            <a:ext cx="3050600" cy="707886"/>
          </a:xfrm>
          <a:prstGeom prst="rect">
            <a:avLst/>
          </a:prstGeom>
          <a:noFill/>
        </p:spPr>
        <p:txBody>
          <a:bodyPr wrap="square" rtlCol="0">
            <a:spAutoFit/>
          </a:bodyPr>
          <a:lstStyle/>
          <a:p>
            <a:r>
              <a:rPr lang="en-GB" sz="4000" u="sng" dirty="0">
                <a:solidFill>
                  <a:schemeClr val="accent1">
                    <a:lumMod val="75000"/>
                  </a:schemeClr>
                </a:solidFill>
                <a:latin typeface="Abril Fatface" panose="02000503000000020003" pitchFamily="2" charset="0"/>
              </a:rPr>
              <a:t>Objective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38CB1212-59BE-6A4D-848A-9D1F07AE9259}"/>
            </a:ext>
          </a:extLst>
        </p:cNvPr>
        <p:cNvGrpSpPr/>
        <p:nvPr/>
      </p:nvGrpSpPr>
      <p:grpSpPr>
        <a:xfrm>
          <a:off x="0" y="0"/>
          <a:ext cx="0" cy="0"/>
          <a:chOff x="0" y="0"/>
          <a:chExt cx="0" cy="0"/>
        </a:xfrm>
      </p:grpSpPr>
      <p:pic>
        <p:nvPicPr>
          <p:cNvPr id="883" name="Google Shape;883;p43">
            <a:extLst>
              <a:ext uri="{FF2B5EF4-FFF2-40B4-BE49-F238E27FC236}">
                <a16:creationId xmlns:a16="http://schemas.microsoft.com/office/drawing/2014/main" id="{9FF39E8A-C04C-F481-1E7E-AF86E18BCAE3}"/>
              </a:ext>
            </a:extLst>
          </p:cNvPr>
          <p:cNvPicPr preferRelativeResize="0"/>
          <p:nvPr/>
        </p:nvPicPr>
        <p:blipFill rotWithShape="1">
          <a:blip r:embed="rId3">
            <a:alphaModFix/>
          </a:blip>
          <a:srcRect l="33272" t="11200" r="33278" b="30003"/>
          <a:stretch/>
        </p:blipFill>
        <p:spPr>
          <a:xfrm rot="1473128">
            <a:off x="-1126885" y="-773057"/>
            <a:ext cx="2559893" cy="2531313"/>
          </a:xfrm>
          <a:prstGeom prst="rect">
            <a:avLst/>
          </a:prstGeom>
          <a:noFill/>
          <a:ln>
            <a:noFill/>
          </a:ln>
        </p:spPr>
      </p:pic>
      <p:pic>
        <p:nvPicPr>
          <p:cNvPr id="888" name="Google Shape;888;p43">
            <a:extLst>
              <a:ext uri="{FF2B5EF4-FFF2-40B4-BE49-F238E27FC236}">
                <a16:creationId xmlns:a16="http://schemas.microsoft.com/office/drawing/2014/main" id="{F73376F3-5ADE-493D-3B07-7A6B6AFCDD49}"/>
              </a:ext>
            </a:extLst>
          </p:cNvPr>
          <p:cNvPicPr preferRelativeResize="0"/>
          <p:nvPr/>
        </p:nvPicPr>
        <p:blipFill rotWithShape="1">
          <a:blip r:embed="rId4">
            <a:alphaModFix/>
          </a:blip>
          <a:srcRect l="31148" t="5377" r="27103" b="12769"/>
          <a:stretch/>
        </p:blipFill>
        <p:spPr>
          <a:xfrm rot="-1069998">
            <a:off x="7603472" y="2811426"/>
            <a:ext cx="2701257" cy="2978958"/>
          </a:xfrm>
          <a:prstGeom prst="rect">
            <a:avLst/>
          </a:prstGeom>
          <a:noFill/>
          <a:ln>
            <a:noFill/>
          </a:ln>
        </p:spPr>
      </p:pic>
      <p:pic>
        <p:nvPicPr>
          <p:cNvPr id="889" name="Google Shape;889;p43">
            <a:extLst>
              <a:ext uri="{FF2B5EF4-FFF2-40B4-BE49-F238E27FC236}">
                <a16:creationId xmlns:a16="http://schemas.microsoft.com/office/drawing/2014/main" id="{D37D3BA0-D34D-06E3-E1B5-47999BC16C11}"/>
              </a:ext>
            </a:extLst>
          </p:cNvPr>
          <p:cNvPicPr preferRelativeResize="0"/>
          <p:nvPr/>
        </p:nvPicPr>
        <p:blipFill rotWithShape="1">
          <a:blip r:embed="rId5">
            <a:alphaModFix/>
          </a:blip>
          <a:srcRect l="34841" t="12748" r="28186" b="30313"/>
          <a:stretch/>
        </p:blipFill>
        <p:spPr>
          <a:xfrm rot="-8548510" flipH="1">
            <a:off x="6933411" y="-1007776"/>
            <a:ext cx="2599322" cy="2251747"/>
          </a:xfrm>
          <a:prstGeom prst="rect">
            <a:avLst/>
          </a:prstGeom>
          <a:noFill/>
          <a:ln>
            <a:noFill/>
          </a:ln>
        </p:spPr>
      </p:pic>
      <p:grpSp>
        <p:nvGrpSpPr>
          <p:cNvPr id="890" name="Google Shape;890;p43">
            <a:extLst>
              <a:ext uri="{FF2B5EF4-FFF2-40B4-BE49-F238E27FC236}">
                <a16:creationId xmlns:a16="http://schemas.microsoft.com/office/drawing/2014/main" id="{9DDD73A5-51DA-5193-66A8-C5E4A50E2680}"/>
              </a:ext>
            </a:extLst>
          </p:cNvPr>
          <p:cNvGrpSpPr/>
          <p:nvPr/>
        </p:nvGrpSpPr>
        <p:grpSpPr>
          <a:xfrm>
            <a:off x="8131607" y="644795"/>
            <a:ext cx="921658" cy="832295"/>
            <a:chOff x="4844050" y="4473925"/>
            <a:chExt cx="690275" cy="623350"/>
          </a:xfrm>
        </p:grpSpPr>
        <p:sp>
          <p:nvSpPr>
            <p:cNvPr id="891" name="Google Shape;891;p43">
              <a:extLst>
                <a:ext uri="{FF2B5EF4-FFF2-40B4-BE49-F238E27FC236}">
                  <a16:creationId xmlns:a16="http://schemas.microsoft.com/office/drawing/2014/main" id="{C1B3BEEC-C8F8-FCD7-8F06-7352A92E9209}"/>
                </a:ext>
              </a:extLst>
            </p:cNvPr>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a:extLst>
                <a:ext uri="{FF2B5EF4-FFF2-40B4-BE49-F238E27FC236}">
                  <a16:creationId xmlns:a16="http://schemas.microsoft.com/office/drawing/2014/main" id="{7D517BE5-8566-003B-CA75-34C864BE7056}"/>
                </a:ext>
              </a:extLst>
            </p:cNvPr>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a:extLst>
                <a:ext uri="{FF2B5EF4-FFF2-40B4-BE49-F238E27FC236}">
                  <a16:creationId xmlns:a16="http://schemas.microsoft.com/office/drawing/2014/main" id="{5BB817E3-BDCD-0F66-4042-F85BCB735E11}"/>
                </a:ext>
              </a:extLst>
            </p:cNvPr>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a:extLst>
                <a:ext uri="{FF2B5EF4-FFF2-40B4-BE49-F238E27FC236}">
                  <a16:creationId xmlns:a16="http://schemas.microsoft.com/office/drawing/2014/main" id="{2A46899C-F40B-8CE9-F9E0-E542455B5B0D}"/>
                </a:ext>
              </a:extLst>
            </p:cNvPr>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a:extLst>
                <a:ext uri="{FF2B5EF4-FFF2-40B4-BE49-F238E27FC236}">
                  <a16:creationId xmlns:a16="http://schemas.microsoft.com/office/drawing/2014/main" id="{AF5BAF48-513E-92B0-FFC3-CCBC2B753B40}"/>
                </a:ext>
              </a:extLst>
            </p:cNvPr>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a:extLst>
                <a:ext uri="{FF2B5EF4-FFF2-40B4-BE49-F238E27FC236}">
                  <a16:creationId xmlns:a16="http://schemas.microsoft.com/office/drawing/2014/main" id="{7ADB0CB8-0775-CA28-CC9D-3114EB3CED7C}"/>
                </a:ext>
              </a:extLst>
            </p:cNvPr>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a:extLst>
                <a:ext uri="{FF2B5EF4-FFF2-40B4-BE49-F238E27FC236}">
                  <a16:creationId xmlns:a16="http://schemas.microsoft.com/office/drawing/2014/main" id="{728A1C42-92EA-A227-411E-9E81574698F9}"/>
                </a:ext>
              </a:extLst>
            </p:cNvPr>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a:extLst>
                <a:ext uri="{FF2B5EF4-FFF2-40B4-BE49-F238E27FC236}">
                  <a16:creationId xmlns:a16="http://schemas.microsoft.com/office/drawing/2014/main" id="{9FF8CCD6-A9F8-6EA2-C445-8815E0160308}"/>
                </a:ext>
              </a:extLst>
            </p:cNvPr>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a:extLst>
                <a:ext uri="{FF2B5EF4-FFF2-40B4-BE49-F238E27FC236}">
                  <a16:creationId xmlns:a16="http://schemas.microsoft.com/office/drawing/2014/main" id="{A5248458-7CE3-E122-DF56-70098C40B61D}"/>
                </a:ext>
              </a:extLst>
            </p:cNvPr>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a:extLst>
                <a:ext uri="{FF2B5EF4-FFF2-40B4-BE49-F238E27FC236}">
                  <a16:creationId xmlns:a16="http://schemas.microsoft.com/office/drawing/2014/main" id="{6FC116EB-01EB-41C8-4351-038711B5876D}"/>
                </a:ext>
              </a:extLst>
            </p:cNvPr>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a:extLst>
                <a:ext uri="{FF2B5EF4-FFF2-40B4-BE49-F238E27FC236}">
                  <a16:creationId xmlns:a16="http://schemas.microsoft.com/office/drawing/2014/main" id="{B03B186A-0A92-DBFF-CD9E-F1AC09CD8FCB}"/>
                </a:ext>
              </a:extLst>
            </p:cNvPr>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a:extLst>
                <a:ext uri="{FF2B5EF4-FFF2-40B4-BE49-F238E27FC236}">
                  <a16:creationId xmlns:a16="http://schemas.microsoft.com/office/drawing/2014/main" id="{924CF784-FE91-73DD-D773-B8D696C76CDA}"/>
                </a:ext>
              </a:extLst>
            </p:cNvPr>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a:extLst>
                <a:ext uri="{FF2B5EF4-FFF2-40B4-BE49-F238E27FC236}">
                  <a16:creationId xmlns:a16="http://schemas.microsoft.com/office/drawing/2014/main" id="{30B25FE1-BEC5-8E94-2B28-ABC667348257}"/>
                </a:ext>
              </a:extLst>
            </p:cNvPr>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a:extLst>
                <a:ext uri="{FF2B5EF4-FFF2-40B4-BE49-F238E27FC236}">
                  <a16:creationId xmlns:a16="http://schemas.microsoft.com/office/drawing/2014/main" id="{83F98E34-B177-72EC-5252-D96951D1FFE5}"/>
                </a:ext>
              </a:extLst>
            </p:cNvPr>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a:extLst>
                <a:ext uri="{FF2B5EF4-FFF2-40B4-BE49-F238E27FC236}">
                  <a16:creationId xmlns:a16="http://schemas.microsoft.com/office/drawing/2014/main" id="{77186B9D-BD9D-D6EB-E371-C9139F50811C}"/>
                </a:ext>
              </a:extLst>
            </p:cNvPr>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a:extLst>
                <a:ext uri="{FF2B5EF4-FFF2-40B4-BE49-F238E27FC236}">
                  <a16:creationId xmlns:a16="http://schemas.microsoft.com/office/drawing/2014/main" id="{4C3910B4-345A-00A4-69D5-2DE1D2671BA6}"/>
                </a:ext>
              </a:extLst>
            </p:cNvPr>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a:extLst>
                <a:ext uri="{FF2B5EF4-FFF2-40B4-BE49-F238E27FC236}">
                  <a16:creationId xmlns:a16="http://schemas.microsoft.com/office/drawing/2014/main" id="{9F7D1CDC-3718-78AB-8AB8-0D733C6061AD}"/>
                </a:ext>
              </a:extLst>
            </p:cNvPr>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a:extLst>
                <a:ext uri="{FF2B5EF4-FFF2-40B4-BE49-F238E27FC236}">
                  <a16:creationId xmlns:a16="http://schemas.microsoft.com/office/drawing/2014/main" id="{3B5E9355-983A-B29F-EBAC-15316F318298}"/>
                </a:ext>
              </a:extLst>
            </p:cNvPr>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a:extLst>
                <a:ext uri="{FF2B5EF4-FFF2-40B4-BE49-F238E27FC236}">
                  <a16:creationId xmlns:a16="http://schemas.microsoft.com/office/drawing/2014/main" id="{BD697FA5-149B-9FAA-3742-A027E7B6A946}"/>
                </a:ext>
              </a:extLst>
            </p:cNvPr>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a:extLst>
                <a:ext uri="{FF2B5EF4-FFF2-40B4-BE49-F238E27FC236}">
                  <a16:creationId xmlns:a16="http://schemas.microsoft.com/office/drawing/2014/main" id="{56D12F09-56C3-3C7E-753E-6184A7A3E7F0}"/>
                </a:ext>
              </a:extLst>
            </p:cNvPr>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a:extLst>
                <a:ext uri="{FF2B5EF4-FFF2-40B4-BE49-F238E27FC236}">
                  <a16:creationId xmlns:a16="http://schemas.microsoft.com/office/drawing/2014/main" id="{D0218E5D-E84D-1199-38C8-7ECC90B2A08A}"/>
                </a:ext>
              </a:extLst>
            </p:cNvPr>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a:extLst>
                <a:ext uri="{FF2B5EF4-FFF2-40B4-BE49-F238E27FC236}">
                  <a16:creationId xmlns:a16="http://schemas.microsoft.com/office/drawing/2014/main" id="{C3C82A89-0660-00B4-47A0-4AC5C06D8439}"/>
                </a:ext>
              </a:extLst>
            </p:cNvPr>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a:extLst>
                <a:ext uri="{FF2B5EF4-FFF2-40B4-BE49-F238E27FC236}">
                  <a16:creationId xmlns:a16="http://schemas.microsoft.com/office/drawing/2014/main" id="{9653F5E3-562E-17F6-54FE-50BE95815AEB}"/>
                </a:ext>
              </a:extLst>
            </p:cNvPr>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a:extLst>
                <a:ext uri="{FF2B5EF4-FFF2-40B4-BE49-F238E27FC236}">
                  <a16:creationId xmlns:a16="http://schemas.microsoft.com/office/drawing/2014/main" id="{58E55DBA-A12A-13C2-3A7C-1F7D9831DFAE}"/>
                </a:ext>
              </a:extLst>
            </p:cNvPr>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a:extLst>
                <a:ext uri="{FF2B5EF4-FFF2-40B4-BE49-F238E27FC236}">
                  <a16:creationId xmlns:a16="http://schemas.microsoft.com/office/drawing/2014/main" id="{3370F37F-362C-21A4-C73E-4020FB1B2FAB}"/>
                </a:ext>
              </a:extLst>
            </p:cNvPr>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a:extLst>
                <a:ext uri="{FF2B5EF4-FFF2-40B4-BE49-F238E27FC236}">
                  <a16:creationId xmlns:a16="http://schemas.microsoft.com/office/drawing/2014/main" id="{0FD531C2-3E40-A18C-D989-5379803F71D8}"/>
                </a:ext>
              </a:extLst>
            </p:cNvPr>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a:extLst>
                <a:ext uri="{FF2B5EF4-FFF2-40B4-BE49-F238E27FC236}">
                  <a16:creationId xmlns:a16="http://schemas.microsoft.com/office/drawing/2014/main" id="{52A4EC84-7B7F-6BE0-8928-0CAA3960A60C}"/>
                </a:ext>
              </a:extLst>
            </p:cNvPr>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a:extLst>
                <a:ext uri="{FF2B5EF4-FFF2-40B4-BE49-F238E27FC236}">
                  <a16:creationId xmlns:a16="http://schemas.microsoft.com/office/drawing/2014/main" id="{D96A9EA1-C87B-F177-CE77-3570D0779994}"/>
                </a:ext>
              </a:extLst>
            </p:cNvPr>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a:extLst>
                <a:ext uri="{FF2B5EF4-FFF2-40B4-BE49-F238E27FC236}">
                  <a16:creationId xmlns:a16="http://schemas.microsoft.com/office/drawing/2014/main" id="{A72D2D02-DF60-1287-6D2E-D04CF1CD3690}"/>
                </a:ext>
              </a:extLst>
            </p:cNvPr>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a:extLst>
                <a:ext uri="{FF2B5EF4-FFF2-40B4-BE49-F238E27FC236}">
                  <a16:creationId xmlns:a16="http://schemas.microsoft.com/office/drawing/2014/main" id="{AE5F2687-4D55-2DB0-0A95-C9D204563B03}"/>
                </a:ext>
              </a:extLst>
            </p:cNvPr>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a:extLst>
                <a:ext uri="{FF2B5EF4-FFF2-40B4-BE49-F238E27FC236}">
                  <a16:creationId xmlns:a16="http://schemas.microsoft.com/office/drawing/2014/main" id="{0564194A-8254-C257-F726-76F19DDCF733}"/>
                </a:ext>
              </a:extLst>
            </p:cNvPr>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a:extLst>
                <a:ext uri="{FF2B5EF4-FFF2-40B4-BE49-F238E27FC236}">
                  <a16:creationId xmlns:a16="http://schemas.microsoft.com/office/drawing/2014/main" id="{2326A4C3-83B1-75BF-22E5-64D75C2F0BDE}"/>
                </a:ext>
              </a:extLst>
            </p:cNvPr>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9CFE731D-0D05-4692-7B9E-9844710A55DE}"/>
              </a:ext>
            </a:extLst>
          </p:cNvPr>
          <p:cNvSpPr txBox="1"/>
          <p:nvPr/>
        </p:nvSpPr>
        <p:spPr>
          <a:xfrm>
            <a:off x="1273600" y="724957"/>
            <a:ext cx="3433046" cy="707886"/>
          </a:xfrm>
          <a:prstGeom prst="rect">
            <a:avLst/>
          </a:prstGeom>
          <a:noFill/>
        </p:spPr>
        <p:txBody>
          <a:bodyPr wrap="square" rtlCol="0">
            <a:spAutoFit/>
          </a:bodyPr>
          <a:lstStyle/>
          <a:p>
            <a:r>
              <a:rPr lang="en-IN" sz="4000" u="sng">
                <a:solidFill>
                  <a:schemeClr val="accent1">
                    <a:lumMod val="75000"/>
                  </a:schemeClr>
                </a:solidFill>
                <a:latin typeface="Abril Fatface" panose="02000503000000020003" pitchFamily="2" charset="0"/>
              </a:rPr>
              <a:t>Steps</a:t>
            </a:r>
            <a:endParaRPr lang="en-IN" sz="4000" u="sng" dirty="0">
              <a:solidFill>
                <a:schemeClr val="accent1">
                  <a:lumMod val="75000"/>
                </a:schemeClr>
              </a:solidFill>
              <a:latin typeface="Abril Fatface" panose="02000503000000020003" pitchFamily="2" charset="0"/>
            </a:endParaRPr>
          </a:p>
        </p:txBody>
      </p:sp>
      <p:sp>
        <p:nvSpPr>
          <p:cNvPr id="7" name="Rectangle 2">
            <a:extLst>
              <a:ext uri="{FF2B5EF4-FFF2-40B4-BE49-F238E27FC236}">
                <a16:creationId xmlns:a16="http://schemas.microsoft.com/office/drawing/2014/main" id="{A91EEFAD-9B54-7AD5-0729-9D89F4D8F796}"/>
              </a:ext>
            </a:extLst>
          </p:cNvPr>
          <p:cNvSpPr>
            <a:spLocks noChangeArrowheads="1"/>
          </p:cNvSpPr>
          <p:nvPr/>
        </p:nvSpPr>
        <p:spPr bwMode="auto">
          <a:xfrm>
            <a:off x="1273600" y="1894776"/>
            <a:ext cx="513794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Understand the problem: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Classify flowers by species.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Prepare data: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Use the Iris dataset and extract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Explore data: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Analyze patterns with visualizations.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Preprocess: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Handle missing values and split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Train models: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Test algorithms like KNN and SVM.</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Evaluate:</a:t>
            </a:r>
            <a:r>
              <a:rPr kumimoji="0" lang="en-US" altLang="en-US" b="1" i="0" u="none" strike="noStrike" cap="none" normalizeH="0" baseline="0" dirty="0">
                <a:ln>
                  <a:noFill/>
                </a:ln>
                <a:solidFill>
                  <a:schemeClr val="accent2">
                    <a:lumMod val="50000"/>
                  </a:schemeClr>
                </a:solidFill>
                <a:effectLst/>
                <a:latin typeface="Amasis MT Pro" panose="02040504050005020304" pitchFamily="18" charset="0"/>
              </a:rPr>
              <a:t>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Measure accuracy and performance.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Tune:</a:t>
            </a:r>
            <a:r>
              <a:rPr kumimoji="0" lang="en-US" altLang="en-US" b="1" i="0" u="none" strike="noStrike" cap="none" normalizeH="0" baseline="0" dirty="0">
                <a:ln>
                  <a:noFill/>
                </a:ln>
                <a:solidFill>
                  <a:schemeClr val="accent2">
                    <a:lumMod val="50000"/>
                  </a:schemeClr>
                </a:solidFill>
                <a:effectLst/>
                <a:latin typeface="Amasis MT Pro" panose="02040504050005020304" pitchFamily="18" charset="0"/>
              </a:rPr>
              <a:t>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Optimize with Grid Search or cross-validation</a:t>
            </a:r>
            <a:r>
              <a:rPr kumimoji="0" lang="en-US" altLang="en-US" b="1" i="0" u="none" strike="noStrike" cap="none" normalizeH="0" baseline="0" dirty="0">
                <a:ln>
                  <a:noFill/>
                </a:ln>
                <a:solidFill>
                  <a:schemeClr val="accent2">
                    <a:lumMod val="50000"/>
                  </a:schemeClr>
                </a:solidFill>
                <a:effectLst/>
                <a:latin typeface="Amasis MT Pro" panose="020405040500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masis MT Pro" panose="02040504050005020304" pitchFamily="18" charset="0"/>
              </a:rPr>
              <a:t>Interpret:</a:t>
            </a:r>
            <a:r>
              <a:rPr kumimoji="0" lang="en-US" altLang="en-US" b="1" i="0" u="none" strike="noStrike" cap="none" normalizeH="0" baseline="0" dirty="0">
                <a:ln>
                  <a:noFill/>
                </a:ln>
                <a:solidFill>
                  <a:schemeClr val="accent2">
                    <a:lumMod val="50000"/>
                  </a:schemeClr>
                </a:solidFill>
                <a:effectLst/>
                <a:latin typeface="Amasis MT Pro" panose="02040504050005020304" pitchFamily="18" charset="0"/>
              </a:rPr>
              <a:t> </a:t>
            </a:r>
            <a:r>
              <a:rPr kumimoji="0" lang="en-US" altLang="en-US" b="1" i="0" u="none" strike="noStrike" cap="none" normalizeH="0" baseline="0" dirty="0">
                <a:ln>
                  <a:noFill/>
                </a:ln>
                <a:solidFill>
                  <a:schemeClr val="accent2">
                    <a:lumMod val="75000"/>
                  </a:schemeClr>
                </a:solidFill>
                <a:effectLst/>
                <a:latin typeface="Amasis MT Pro" panose="02040504050005020304" pitchFamily="18" charset="0"/>
              </a:rPr>
              <a:t>Highlight key features and insights. </a:t>
            </a:r>
          </a:p>
        </p:txBody>
      </p:sp>
    </p:spTree>
    <p:extLst>
      <p:ext uri="{BB962C8B-B14F-4D97-AF65-F5344CB8AC3E}">
        <p14:creationId xmlns:p14="http://schemas.microsoft.com/office/powerpoint/2010/main" val="126119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a:extLst>
            <a:ext uri="{FF2B5EF4-FFF2-40B4-BE49-F238E27FC236}">
              <a16:creationId xmlns:a16="http://schemas.microsoft.com/office/drawing/2014/main" id="{25B7C4AC-CD79-285F-AD88-357B95477EB4}"/>
            </a:ext>
          </a:extLst>
        </p:cNvPr>
        <p:cNvGrpSpPr/>
        <p:nvPr/>
      </p:nvGrpSpPr>
      <p:grpSpPr>
        <a:xfrm>
          <a:off x="0" y="0"/>
          <a:ext cx="0" cy="0"/>
          <a:chOff x="0" y="0"/>
          <a:chExt cx="0" cy="0"/>
        </a:xfrm>
      </p:grpSpPr>
      <p:pic>
        <p:nvPicPr>
          <p:cNvPr id="940" name="Google Shape;940;p44">
            <a:extLst>
              <a:ext uri="{FF2B5EF4-FFF2-40B4-BE49-F238E27FC236}">
                <a16:creationId xmlns:a16="http://schemas.microsoft.com/office/drawing/2014/main" id="{FFB7748F-DBA8-38D1-C689-6FDF43438FBE}"/>
              </a:ext>
            </a:extLst>
          </p:cNvPr>
          <p:cNvPicPr preferRelativeResize="0"/>
          <p:nvPr/>
        </p:nvPicPr>
        <p:blipFill rotWithShape="1">
          <a:blip r:embed="rId3">
            <a:alphaModFix/>
          </a:blip>
          <a:srcRect l="31148" t="5377" r="27103" b="12769"/>
          <a:stretch/>
        </p:blipFill>
        <p:spPr>
          <a:xfrm rot="-1139735">
            <a:off x="3305825" y="3785035"/>
            <a:ext cx="2701252" cy="2978956"/>
          </a:xfrm>
          <a:prstGeom prst="rect">
            <a:avLst/>
          </a:prstGeom>
          <a:noFill/>
          <a:ln>
            <a:noFill/>
          </a:ln>
        </p:spPr>
      </p:pic>
      <p:grpSp>
        <p:nvGrpSpPr>
          <p:cNvPr id="941" name="Google Shape;941;p44">
            <a:extLst>
              <a:ext uri="{FF2B5EF4-FFF2-40B4-BE49-F238E27FC236}">
                <a16:creationId xmlns:a16="http://schemas.microsoft.com/office/drawing/2014/main" id="{5119F5BB-47EE-5047-E4ED-90E219057980}"/>
              </a:ext>
            </a:extLst>
          </p:cNvPr>
          <p:cNvGrpSpPr/>
          <p:nvPr/>
        </p:nvGrpSpPr>
        <p:grpSpPr>
          <a:xfrm>
            <a:off x="6346198" y="-1709826"/>
            <a:ext cx="3404927" cy="3431456"/>
            <a:chOff x="6346198" y="-1709826"/>
            <a:chExt cx="3404927" cy="3431456"/>
          </a:xfrm>
        </p:grpSpPr>
        <p:pic>
          <p:nvPicPr>
            <p:cNvPr id="942" name="Google Shape;942;p44">
              <a:extLst>
                <a:ext uri="{FF2B5EF4-FFF2-40B4-BE49-F238E27FC236}">
                  <a16:creationId xmlns:a16="http://schemas.microsoft.com/office/drawing/2014/main" id="{EECF4963-086A-B736-4708-9E7851D46A42}"/>
                </a:ext>
              </a:extLst>
            </p:cNvPr>
            <p:cNvPicPr preferRelativeResize="0"/>
            <p:nvPr/>
          </p:nvPicPr>
          <p:blipFill rotWithShape="1">
            <a:blip r:embed="rId4">
              <a:alphaModFix/>
            </a:blip>
            <a:srcRect l="39486" t="29228" r="35708" b="26202"/>
            <a:stretch/>
          </p:blipFill>
          <p:spPr>
            <a:xfrm rot="-4105487" flipH="1">
              <a:off x="7689770" y="-220487"/>
              <a:ext cx="1679807" cy="1697806"/>
            </a:xfrm>
            <a:prstGeom prst="rect">
              <a:avLst/>
            </a:prstGeom>
            <a:noFill/>
            <a:ln>
              <a:noFill/>
            </a:ln>
          </p:spPr>
        </p:pic>
        <p:pic>
          <p:nvPicPr>
            <p:cNvPr id="943" name="Google Shape;943;p44">
              <a:extLst>
                <a:ext uri="{FF2B5EF4-FFF2-40B4-BE49-F238E27FC236}">
                  <a16:creationId xmlns:a16="http://schemas.microsoft.com/office/drawing/2014/main" id="{D11EE0E9-A22D-0839-CEF5-627149699EB3}"/>
                </a:ext>
              </a:extLst>
            </p:cNvPr>
            <p:cNvPicPr preferRelativeResize="0"/>
            <p:nvPr/>
          </p:nvPicPr>
          <p:blipFill rotWithShape="1">
            <a:blip r:embed="rId5">
              <a:alphaModFix/>
            </a:blip>
            <a:srcRect l="35189" t="14363" r="31931" b="28412"/>
            <a:stretch/>
          </p:blipFill>
          <p:spPr>
            <a:xfrm rot="-7249564">
              <a:off x="6790533" y="-1230009"/>
              <a:ext cx="2516257" cy="2463542"/>
            </a:xfrm>
            <a:prstGeom prst="rect">
              <a:avLst/>
            </a:prstGeom>
            <a:noFill/>
            <a:ln>
              <a:noFill/>
            </a:ln>
          </p:spPr>
        </p:pic>
      </p:grpSp>
      <p:grpSp>
        <p:nvGrpSpPr>
          <p:cNvPr id="944" name="Google Shape;944;p44">
            <a:extLst>
              <a:ext uri="{FF2B5EF4-FFF2-40B4-BE49-F238E27FC236}">
                <a16:creationId xmlns:a16="http://schemas.microsoft.com/office/drawing/2014/main" id="{3D11361D-3115-82BD-C49B-8ECA0078E79E}"/>
              </a:ext>
            </a:extLst>
          </p:cNvPr>
          <p:cNvGrpSpPr/>
          <p:nvPr/>
        </p:nvGrpSpPr>
        <p:grpSpPr>
          <a:xfrm>
            <a:off x="6188550" y="96125"/>
            <a:ext cx="1204075" cy="1064600"/>
            <a:chOff x="257500" y="1669275"/>
            <a:chExt cx="1204075" cy="1064600"/>
          </a:xfrm>
        </p:grpSpPr>
        <p:sp>
          <p:nvSpPr>
            <p:cNvPr id="945" name="Google Shape;945;p44">
              <a:extLst>
                <a:ext uri="{FF2B5EF4-FFF2-40B4-BE49-F238E27FC236}">
                  <a16:creationId xmlns:a16="http://schemas.microsoft.com/office/drawing/2014/main" id="{C8680712-65DB-248F-C494-F4B89A6AEE4F}"/>
                </a:ext>
              </a:extLst>
            </p:cNvPr>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a:extLst>
                <a:ext uri="{FF2B5EF4-FFF2-40B4-BE49-F238E27FC236}">
                  <a16:creationId xmlns:a16="http://schemas.microsoft.com/office/drawing/2014/main" id="{4653580C-A977-7237-E824-FDF82A07EF12}"/>
                </a:ext>
              </a:extLst>
            </p:cNvPr>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a:extLst>
                <a:ext uri="{FF2B5EF4-FFF2-40B4-BE49-F238E27FC236}">
                  <a16:creationId xmlns:a16="http://schemas.microsoft.com/office/drawing/2014/main" id="{63409AC4-F4A4-49A7-32FA-99CDFB1A51AF}"/>
                </a:ext>
              </a:extLst>
            </p:cNvPr>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a:extLst>
                <a:ext uri="{FF2B5EF4-FFF2-40B4-BE49-F238E27FC236}">
                  <a16:creationId xmlns:a16="http://schemas.microsoft.com/office/drawing/2014/main" id="{20C020DF-4BC1-3BCC-4237-F82AB1226F3E}"/>
                </a:ext>
              </a:extLst>
            </p:cNvPr>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a:extLst>
                <a:ext uri="{FF2B5EF4-FFF2-40B4-BE49-F238E27FC236}">
                  <a16:creationId xmlns:a16="http://schemas.microsoft.com/office/drawing/2014/main" id="{25DA0E3F-C6DE-669C-75A3-F2E64584FA5A}"/>
                </a:ext>
              </a:extLst>
            </p:cNvPr>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a:extLst>
                <a:ext uri="{FF2B5EF4-FFF2-40B4-BE49-F238E27FC236}">
                  <a16:creationId xmlns:a16="http://schemas.microsoft.com/office/drawing/2014/main" id="{096970F3-656E-1226-2CEF-1D8507889BEC}"/>
                </a:ext>
              </a:extLst>
            </p:cNvPr>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a:extLst>
                <a:ext uri="{FF2B5EF4-FFF2-40B4-BE49-F238E27FC236}">
                  <a16:creationId xmlns:a16="http://schemas.microsoft.com/office/drawing/2014/main" id="{3E5A5E68-8BF7-08E9-6DBD-7755649AA70A}"/>
                </a:ext>
              </a:extLst>
            </p:cNvPr>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a:extLst>
                <a:ext uri="{FF2B5EF4-FFF2-40B4-BE49-F238E27FC236}">
                  <a16:creationId xmlns:a16="http://schemas.microsoft.com/office/drawing/2014/main" id="{A7BBBF9E-3C90-63D4-26FB-FA8F1AC95D63}"/>
                </a:ext>
              </a:extLst>
            </p:cNvPr>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a:extLst>
                <a:ext uri="{FF2B5EF4-FFF2-40B4-BE49-F238E27FC236}">
                  <a16:creationId xmlns:a16="http://schemas.microsoft.com/office/drawing/2014/main" id="{89303DB9-F947-8644-0183-574971FF3E96}"/>
                </a:ext>
              </a:extLst>
            </p:cNvPr>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a:extLst>
                <a:ext uri="{FF2B5EF4-FFF2-40B4-BE49-F238E27FC236}">
                  <a16:creationId xmlns:a16="http://schemas.microsoft.com/office/drawing/2014/main" id="{A1EC52C0-5A0D-7108-3B03-D3344CB1E353}"/>
                </a:ext>
              </a:extLst>
            </p:cNvPr>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a:extLst>
                <a:ext uri="{FF2B5EF4-FFF2-40B4-BE49-F238E27FC236}">
                  <a16:creationId xmlns:a16="http://schemas.microsoft.com/office/drawing/2014/main" id="{228C5AB0-9D36-EDBD-7BA4-C5F6B3E6C249}"/>
                </a:ext>
              </a:extLst>
            </p:cNvPr>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a:extLst>
                <a:ext uri="{FF2B5EF4-FFF2-40B4-BE49-F238E27FC236}">
                  <a16:creationId xmlns:a16="http://schemas.microsoft.com/office/drawing/2014/main" id="{76ED0809-4AE3-0160-8F7D-FD952CB8D8E8}"/>
                </a:ext>
              </a:extLst>
            </p:cNvPr>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a:extLst>
                <a:ext uri="{FF2B5EF4-FFF2-40B4-BE49-F238E27FC236}">
                  <a16:creationId xmlns:a16="http://schemas.microsoft.com/office/drawing/2014/main" id="{94DB0B06-4DAF-D6F0-D5EC-E5DE8122F6B4}"/>
                </a:ext>
              </a:extLst>
            </p:cNvPr>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a:extLst>
                <a:ext uri="{FF2B5EF4-FFF2-40B4-BE49-F238E27FC236}">
                  <a16:creationId xmlns:a16="http://schemas.microsoft.com/office/drawing/2014/main" id="{A0F2C6D8-CA75-3835-DC48-6B0CAA732D8E}"/>
                </a:ext>
              </a:extLst>
            </p:cNvPr>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a:extLst>
                <a:ext uri="{FF2B5EF4-FFF2-40B4-BE49-F238E27FC236}">
                  <a16:creationId xmlns:a16="http://schemas.microsoft.com/office/drawing/2014/main" id="{7ED3E13B-2E2C-CC04-5F97-A210FF497AAA}"/>
                </a:ext>
              </a:extLst>
            </p:cNvPr>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a:extLst>
                <a:ext uri="{FF2B5EF4-FFF2-40B4-BE49-F238E27FC236}">
                  <a16:creationId xmlns:a16="http://schemas.microsoft.com/office/drawing/2014/main" id="{00B1A640-5996-93DB-5272-52FD12907C4B}"/>
                </a:ext>
              </a:extLst>
            </p:cNvPr>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a:extLst>
                <a:ext uri="{FF2B5EF4-FFF2-40B4-BE49-F238E27FC236}">
                  <a16:creationId xmlns:a16="http://schemas.microsoft.com/office/drawing/2014/main" id="{0BB885DC-C9FE-5760-F97C-0CF90D2374F0}"/>
                </a:ext>
              </a:extLst>
            </p:cNvPr>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a:extLst>
                <a:ext uri="{FF2B5EF4-FFF2-40B4-BE49-F238E27FC236}">
                  <a16:creationId xmlns:a16="http://schemas.microsoft.com/office/drawing/2014/main" id="{37C04726-E4C3-FBCF-5E06-457A3904A7CE}"/>
                </a:ext>
              </a:extLst>
            </p:cNvPr>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a:extLst>
                <a:ext uri="{FF2B5EF4-FFF2-40B4-BE49-F238E27FC236}">
                  <a16:creationId xmlns:a16="http://schemas.microsoft.com/office/drawing/2014/main" id="{44C83A18-6EA4-0AF1-136D-FA6F8710DF4E}"/>
                </a:ext>
              </a:extLst>
            </p:cNvPr>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a:extLst>
                <a:ext uri="{FF2B5EF4-FFF2-40B4-BE49-F238E27FC236}">
                  <a16:creationId xmlns:a16="http://schemas.microsoft.com/office/drawing/2014/main" id="{0533C770-A9BC-348C-FF24-CB9F3B8AE300}"/>
                </a:ext>
              </a:extLst>
            </p:cNvPr>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a:extLst>
                <a:ext uri="{FF2B5EF4-FFF2-40B4-BE49-F238E27FC236}">
                  <a16:creationId xmlns:a16="http://schemas.microsoft.com/office/drawing/2014/main" id="{77462D32-5446-B98E-D345-959B7ACFEFA4}"/>
                </a:ext>
              </a:extLst>
            </p:cNvPr>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extLst>
                <a:ext uri="{FF2B5EF4-FFF2-40B4-BE49-F238E27FC236}">
                  <a16:creationId xmlns:a16="http://schemas.microsoft.com/office/drawing/2014/main" id="{1AD86539-9C11-767F-8BC6-1686B690A8A4}"/>
                </a:ext>
              </a:extLst>
            </p:cNvPr>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a:extLst>
                <a:ext uri="{FF2B5EF4-FFF2-40B4-BE49-F238E27FC236}">
                  <a16:creationId xmlns:a16="http://schemas.microsoft.com/office/drawing/2014/main" id="{A7CB304D-2A54-2D28-A6AB-7074031CADA9}"/>
                </a:ext>
              </a:extLst>
            </p:cNvPr>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a:extLst>
                <a:ext uri="{FF2B5EF4-FFF2-40B4-BE49-F238E27FC236}">
                  <a16:creationId xmlns:a16="http://schemas.microsoft.com/office/drawing/2014/main" id="{C36AFB1C-0B43-1505-B283-8D90715C1176}"/>
                </a:ext>
              </a:extLst>
            </p:cNvPr>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a:extLst>
                <a:ext uri="{FF2B5EF4-FFF2-40B4-BE49-F238E27FC236}">
                  <a16:creationId xmlns:a16="http://schemas.microsoft.com/office/drawing/2014/main" id="{318B2F4A-33C2-7E85-9C72-5BF9B8F3C831}"/>
                </a:ext>
              </a:extLst>
            </p:cNvPr>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a:extLst>
                <a:ext uri="{FF2B5EF4-FFF2-40B4-BE49-F238E27FC236}">
                  <a16:creationId xmlns:a16="http://schemas.microsoft.com/office/drawing/2014/main" id="{3A5E875F-174E-7989-CC2E-4F5FDE706F69}"/>
                </a:ext>
              </a:extLst>
            </p:cNvPr>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4">
            <a:extLst>
              <a:ext uri="{FF2B5EF4-FFF2-40B4-BE49-F238E27FC236}">
                <a16:creationId xmlns:a16="http://schemas.microsoft.com/office/drawing/2014/main" id="{6D25EE49-45D1-2896-00A8-0545E7FD3BEB}"/>
              </a:ext>
            </a:extLst>
          </p:cNvPr>
          <p:cNvGrpSpPr/>
          <p:nvPr/>
        </p:nvGrpSpPr>
        <p:grpSpPr>
          <a:xfrm>
            <a:off x="3078611" y="4107665"/>
            <a:ext cx="921655" cy="832297"/>
            <a:chOff x="4844050" y="4473925"/>
            <a:chExt cx="690275" cy="623350"/>
          </a:xfrm>
        </p:grpSpPr>
        <p:sp>
          <p:nvSpPr>
            <p:cNvPr id="972" name="Google Shape;972;p44">
              <a:extLst>
                <a:ext uri="{FF2B5EF4-FFF2-40B4-BE49-F238E27FC236}">
                  <a16:creationId xmlns:a16="http://schemas.microsoft.com/office/drawing/2014/main" id="{42009072-50B7-5190-2E25-2F608EAEBF42}"/>
                </a:ext>
              </a:extLst>
            </p:cNvPr>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a:extLst>
                <a:ext uri="{FF2B5EF4-FFF2-40B4-BE49-F238E27FC236}">
                  <a16:creationId xmlns:a16="http://schemas.microsoft.com/office/drawing/2014/main" id="{F7B9B224-F784-1D18-E534-F8B5DF58F832}"/>
                </a:ext>
              </a:extLst>
            </p:cNvPr>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a:extLst>
                <a:ext uri="{FF2B5EF4-FFF2-40B4-BE49-F238E27FC236}">
                  <a16:creationId xmlns:a16="http://schemas.microsoft.com/office/drawing/2014/main" id="{E06B836C-CDA3-FB0A-1F24-FA3E2A4E08EC}"/>
                </a:ext>
              </a:extLst>
            </p:cNvPr>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a:extLst>
                <a:ext uri="{FF2B5EF4-FFF2-40B4-BE49-F238E27FC236}">
                  <a16:creationId xmlns:a16="http://schemas.microsoft.com/office/drawing/2014/main" id="{DBB3C17A-8283-04F7-0562-3621AD26E0E8}"/>
                </a:ext>
              </a:extLst>
            </p:cNvPr>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a:extLst>
                <a:ext uri="{FF2B5EF4-FFF2-40B4-BE49-F238E27FC236}">
                  <a16:creationId xmlns:a16="http://schemas.microsoft.com/office/drawing/2014/main" id="{81E733F0-128D-3A70-B164-B4CCF3A26B25}"/>
                </a:ext>
              </a:extLst>
            </p:cNvPr>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a:extLst>
                <a:ext uri="{FF2B5EF4-FFF2-40B4-BE49-F238E27FC236}">
                  <a16:creationId xmlns:a16="http://schemas.microsoft.com/office/drawing/2014/main" id="{524353D4-BA49-8B04-2259-4523997B2F44}"/>
                </a:ext>
              </a:extLst>
            </p:cNvPr>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a:extLst>
                <a:ext uri="{FF2B5EF4-FFF2-40B4-BE49-F238E27FC236}">
                  <a16:creationId xmlns:a16="http://schemas.microsoft.com/office/drawing/2014/main" id="{59AB0C0A-2B36-D6D3-8FD2-E623577E40C3}"/>
                </a:ext>
              </a:extLst>
            </p:cNvPr>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a:extLst>
                <a:ext uri="{FF2B5EF4-FFF2-40B4-BE49-F238E27FC236}">
                  <a16:creationId xmlns:a16="http://schemas.microsoft.com/office/drawing/2014/main" id="{A038A04C-FAB8-ABB7-B6DE-9870B5A64117}"/>
                </a:ext>
              </a:extLst>
            </p:cNvPr>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a:extLst>
                <a:ext uri="{FF2B5EF4-FFF2-40B4-BE49-F238E27FC236}">
                  <a16:creationId xmlns:a16="http://schemas.microsoft.com/office/drawing/2014/main" id="{29E9E6A5-2EBC-CA60-F2D4-F5D451DE8A18}"/>
                </a:ext>
              </a:extLst>
            </p:cNvPr>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a:extLst>
                <a:ext uri="{FF2B5EF4-FFF2-40B4-BE49-F238E27FC236}">
                  <a16:creationId xmlns:a16="http://schemas.microsoft.com/office/drawing/2014/main" id="{E84592EE-2366-6FEA-C0E0-D6E81608107B}"/>
                </a:ext>
              </a:extLst>
            </p:cNvPr>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a:extLst>
                <a:ext uri="{FF2B5EF4-FFF2-40B4-BE49-F238E27FC236}">
                  <a16:creationId xmlns:a16="http://schemas.microsoft.com/office/drawing/2014/main" id="{F7ED2968-74FB-3AB7-2404-30DB0C3D8DC1}"/>
                </a:ext>
              </a:extLst>
            </p:cNvPr>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a:extLst>
                <a:ext uri="{FF2B5EF4-FFF2-40B4-BE49-F238E27FC236}">
                  <a16:creationId xmlns:a16="http://schemas.microsoft.com/office/drawing/2014/main" id="{4FCDB728-49FC-D7CE-B7F7-B11FE63745A3}"/>
                </a:ext>
              </a:extLst>
            </p:cNvPr>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a:extLst>
                <a:ext uri="{FF2B5EF4-FFF2-40B4-BE49-F238E27FC236}">
                  <a16:creationId xmlns:a16="http://schemas.microsoft.com/office/drawing/2014/main" id="{225D05ED-DE77-A16D-7D17-76941F458208}"/>
                </a:ext>
              </a:extLst>
            </p:cNvPr>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a:extLst>
                <a:ext uri="{FF2B5EF4-FFF2-40B4-BE49-F238E27FC236}">
                  <a16:creationId xmlns:a16="http://schemas.microsoft.com/office/drawing/2014/main" id="{2603EF11-76D7-FF96-917E-BB885E47ECBF}"/>
                </a:ext>
              </a:extLst>
            </p:cNvPr>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a:extLst>
                <a:ext uri="{FF2B5EF4-FFF2-40B4-BE49-F238E27FC236}">
                  <a16:creationId xmlns:a16="http://schemas.microsoft.com/office/drawing/2014/main" id="{96F4A674-F023-5C3B-310F-9B671FD977B0}"/>
                </a:ext>
              </a:extLst>
            </p:cNvPr>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a:extLst>
                <a:ext uri="{FF2B5EF4-FFF2-40B4-BE49-F238E27FC236}">
                  <a16:creationId xmlns:a16="http://schemas.microsoft.com/office/drawing/2014/main" id="{91B0B116-DEF4-51F5-B536-9C463C08B3FE}"/>
                </a:ext>
              </a:extLst>
            </p:cNvPr>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a:extLst>
                <a:ext uri="{FF2B5EF4-FFF2-40B4-BE49-F238E27FC236}">
                  <a16:creationId xmlns:a16="http://schemas.microsoft.com/office/drawing/2014/main" id="{B952B0B1-B02B-A74D-73BB-40A6BE6D4758}"/>
                </a:ext>
              </a:extLst>
            </p:cNvPr>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a:extLst>
                <a:ext uri="{FF2B5EF4-FFF2-40B4-BE49-F238E27FC236}">
                  <a16:creationId xmlns:a16="http://schemas.microsoft.com/office/drawing/2014/main" id="{E7757FAE-3283-5E6D-F923-747565E67ED9}"/>
                </a:ext>
              </a:extLst>
            </p:cNvPr>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a:extLst>
                <a:ext uri="{FF2B5EF4-FFF2-40B4-BE49-F238E27FC236}">
                  <a16:creationId xmlns:a16="http://schemas.microsoft.com/office/drawing/2014/main" id="{F4256AF6-6555-59F1-C538-B79EC8C40527}"/>
                </a:ext>
              </a:extLst>
            </p:cNvPr>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a:extLst>
                <a:ext uri="{FF2B5EF4-FFF2-40B4-BE49-F238E27FC236}">
                  <a16:creationId xmlns:a16="http://schemas.microsoft.com/office/drawing/2014/main" id="{62A333AF-5843-686D-95AE-FC19085F49A5}"/>
                </a:ext>
              </a:extLst>
            </p:cNvPr>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a:extLst>
                <a:ext uri="{FF2B5EF4-FFF2-40B4-BE49-F238E27FC236}">
                  <a16:creationId xmlns:a16="http://schemas.microsoft.com/office/drawing/2014/main" id="{69677ADD-3C34-0FA6-9710-F927181CE60A}"/>
                </a:ext>
              </a:extLst>
            </p:cNvPr>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a:extLst>
                <a:ext uri="{FF2B5EF4-FFF2-40B4-BE49-F238E27FC236}">
                  <a16:creationId xmlns:a16="http://schemas.microsoft.com/office/drawing/2014/main" id="{25BE93E5-EF73-70A2-D59A-F1380582B812}"/>
                </a:ext>
              </a:extLst>
            </p:cNvPr>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a:extLst>
                <a:ext uri="{FF2B5EF4-FFF2-40B4-BE49-F238E27FC236}">
                  <a16:creationId xmlns:a16="http://schemas.microsoft.com/office/drawing/2014/main" id="{3A36598B-ADD7-2B47-8DF3-6EB9B1D0D389}"/>
                </a:ext>
              </a:extLst>
            </p:cNvPr>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a:extLst>
                <a:ext uri="{FF2B5EF4-FFF2-40B4-BE49-F238E27FC236}">
                  <a16:creationId xmlns:a16="http://schemas.microsoft.com/office/drawing/2014/main" id="{3B930D51-41CA-6816-64B7-990E5202ED2E}"/>
                </a:ext>
              </a:extLst>
            </p:cNvPr>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a:extLst>
                <a:ext uri="{FF2B5EF4-FFF2-40B4-BE49-F238E27FC236}">
                  <a16:creationId xmlns:a16="http://schemas.microsoft.com/office/drawing/2014/main" id="{2D4CBF5C-DF37-53AC-25B7-033DAC79A875}"/>
                </a:ext>
              </a:extLst>
            </p:cNvPr>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a:extLst>
                <a:ext uri="{FF2B5EF4-FFF2-40B4-BE49-F238E27FC236}">
                  <a16:creationId xmlns:a16="http://schemas.microsoft.com/office/drawing/2014/main" id="{F1670967-A0BA-5A58-03DE-43AC9CE2E603}"/>
                </a:ext>
              </a:extLst>
            </p:cNvPr>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4">
              <a:extLst>
                <a:ext uri="{FF2B5EF4-FFF2-40B4-BE49-F238E27FC236}">
                  <a16:creationId xmlns:a16="http://schemas.microsoft.com/office/drawing/2014/main" id="{8FF79C69-EB99-EA69-4339-FC9B6F69B8C9}"/>
                </a:ext>
              </a:extLst>
            </p:cNvPr>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4">
              <a:extLst>
                <a:ext uri="{FF2B5EF4-FFF2-40B4-BE49-F238E27FC236}">
                  <a16:creationId xmlns:a16="http://schemas.microsoft.com/office/drawing/2014/main" id="{D7BBBD63-DABF-B6EB-A58F-2BEA123EDEBB}"/>
                </a:ext>
              </a:extLst>
            </p:cNvPr>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4">
              <a:extLst>
                <a:ext uri="{FF2B5EF4-FFF2-40B4-BE49-F238E27FC236}">
                  <a16:creationId xmlns:a16="http://schemas.microsoft.com/office/drawing/2014/main" id="{663C861C-10F4-BE26-43D0-36D6FB8AF06B}"/>
                </a:ext>
              </a:extLst>
            </p:cNvPr>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4">
              <a:extLst>
                <a:ext uri="{FF2B5EF4-FFF2-40B4-BE49-F238E27FC236}">
                  <a16:creationId xmlns:a16="http://schemas.microsoft.com/office/drawing/2014/main" id="{678F2AAB-B18C-C8A0-6ED9-CF681F504329}"/>
                </a:ext>
              </a:extLst>
            </p:cNvPr>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4">
              <a:extLst>
                <a:ext uri="{FF2B5EF4-FFF2-40B4-BE49-F238E27FC236}">
                  <a16:creationId xmlns:a16="http://schemas.microsoft.com/office/drawing/2014/main" id="{FF6D1C2C-FB84-3838-7153-77DB88E53D62}"/>
                </a:ext>
              </a:extLst>
            </p:cNvPr>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4">
              <a:extLst>
                <a:ext uri="{FF2B5EF4-FFF2-40B4-BE49-F238E27FC236}">
                  <a16:creationId xmlns:a16="http://schemas.microsoft.com/office/drawing/2014/main" id="{419D9927-A992-0887-0EA7-8AD6AF74032E}"/>
                </a:ext>
              </a:extLst>
            </p:cNvPr>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44">
            <a:extLst>
              <a:ext uri="{FF2B5EF4-FFF2-40B4-BE49-F238E27FC236}">
                <a16:creationId xmlns:a16="http://schemas.microsoft.com/office/drawing/2014/main" id="{9D906BE7-4A4E-59D6-6321-F0578249D1BE}"/>
              </a:ext>
            </a:extLst>
          </p:cNvPr>
          <p:cNvGrpSpPr/>
          <p:nvPr/>
        </p:nvGrpSpPr>
        <p:grpSpPr>
          <a:xfrm>
            <a:off x="-1155150" y="3288450"/>
            <a:ext cx="3467375" cy="2435451"/>
            <a:chOff x="-1155150" y="3288450"/>
            <a:chExt cx="3467375" cy="2435451"/>
          </a:xfrm>
        </p:grpSpPr>
        <p:pic>
          <p:nvPicPr>
            <p:cNvPr id="1005" name="Google Shape;1005;p44">
              <a:extLst>
                <a:ext uri="{FF2B5EF4-FFF2-40B4-BE49-F238E27FC236}">
                  <a16:creationId xmlns:a16="http://schemas.microsoft.com/office/drawing/2014/main" id="{FD23CDE4-6D97-A028-B322-67631163F06A}"/>
                </a:ext>
              </a:extLst>
            </p:cNvPr>
            <p:cNvPicPr preferRelativeResize="0"/>
            <p:nvPr/>
          </p:nvPicPr>
          <p:blipFill rotWithShape="1">
            <a:blip r:embed="rId4">
              <a:alphaModFix/>
            </a:blip>
            <a:srcRect l="39486" t="29228" r="35708" b="26202"/>
            <a:stretch/>
          </p:blipFill>
          <p:spPr>
            <a:xfrm rot="-6694512">
              <a:off x="647673" y="3919393"/>
              <a:ext cx="1442655" cy="1458113"/>
            </a:xfrm>
            <a:prstGeom prst="rect">
              <a:avLst/>
            </a:prstGeom>
            <a:noFill/>
            <a:ln>
              <a:noFill/>
            </a:ln>
          </p:spPr>
        </p:pic>
        <p:pic>
          <p:nvPicPr>
            <p:cNvPr id="1006" name="Google Shape;1006;p44">
              <a:extLst>
                <a:ext uri="{FF2B5EF4-FFF2-40B4-BE49-F238E27FC236}">
                  <a16:creationId xmlns:a16="http://schemas.microsoft.com/office/drawing/2014/main" id="{9FB7F75E-2826-629E-2259-BB48553737F8}"/>
                </a:ext>
              </a:extLst>
            </p:cNvPr>
            <p:cNvPicPr preferRelativeResize="0"/>
            <p:nvPr/>
          </p:nvPicPr>
          <p:blipFill rotWithShape="1">
            <a:blip r:embed="rId6">
              <a:alphaModFix/>
            </a:blip>
            <a:srcRect l="34842" t="12748" r="32306" b="30313"/>
            <a:stretch/>
          </p:blipFill>
          <p:spPr>
            <a:xfrm>
              <a:off x="-1155150" y="3288450"/>
              <a:ext cx="2498098" cy="2435451"/>
            </a:xfrm>
            <a:prstGeom prst="rect">
              <a:avLst/>
            </a:prstGeom>
            <a:noFill/>
            <a:ln>
              <a:noFill/>
            </a:ln>
          </p:spPr>
        </p:pic>
      </p:grpSp>
      <p:pic>
        <p:nvPicPr>
          <p:cNvPr id="5" name="Picture 4" descr="A screenshot of a computer&#10;&#10;Description automatically generated">
            <a:extLst>
              <a:ext uri="{FF2B5EF4-FFF2-40B4-BE49-F238E27FC236}">
                <a16:creationId xmlns:a16="http://schemas.microsoft.com/office/drawing/2014/main" id="{0892ADF8-11CA-C0A7-A8AF-B72171260CE0}"/>
              </a:ext>
            </a:extLst>
          </p:cNvPr>
          <p:cNvPicPr>
            <a:picLocks noChangeAspect="1"/>
          </p:cNvPicPr>
          <p:nvPr/>
        </p:nvPicPr>
        <p:blipFill>
          <a:blip r:embed="rId7"/>
          <a:srcRect l="7751" t="18085" r="8333" b="18136"/>
          <a:stretch/>
        </p:blipFill>
        <p:spPr>
          <a:xfrm>
            <a:off x="425776" y="428569"/>
            <a:ext cx="8292448" cy="4364158"/>
          </a:xfrm>
          <a:prstGeom prst="rect">
            <a:avLst/>
          </a:prstGeom>
        </p:spPr>
      </p:pic>
    </p:spTree>
    <p:extLst>
      <p:ext uri="{BB962C8B-B14F-4D97-AF65-F5344CB8AC3E}">
        <p14:creationId xmlns:p14="http://schemas.microsoft.com/office/powerpoint/2010/main" val="116499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3" name="Google Shape;1013;p45"/>
          <p:cNvPicPr preferRelativeResize="0"/>
          <p:nvPr/>
        </p:nvPicPr>
        <p:blipFill rotWithShape="1">
          <a:blip r:embed="rId3">
            <a:alphaModFix/>
          </a:blip>
          <a:srcRect l="31148" t="5377" r="27103" b="12769"/>
          <a:stretch/>
        </p:blipFill>
        <p:spPr>
          <a:xfrm rot="-4064114">
            <a:off x="7056976" y="1047439"/>
            <a:ext cx="3026598" cy="3337777"/>
          </a:xfrm>
          <a:prstGeom prst="rect">
            <a:avLst/>
          </a:prstGeom>
          <a:noFill/>
          <a:ln>
            <a:noFill/>
          </a:ln>
        </p:spPr>
      </p:pic>
      <p:grpSp>
        <p:nvGrpSpPr>
          <p:cNvPr id="1014" name="Google Shape;1014;p45"/>
          <p:cNvGrpSpPr/>
          <p:nvPr/>
        </p:nvGrpSpPr>
        <p:grpSpPr>
          <a:xfrm>
            <a:off x="3503488" y="3493456"/>
            <a:ext cx="3593362" cy="2815416"/>
            <a:chOff x="3503488" y="3493456"/>
            <a:chExt cx="3593362" cy="2815416"/>
          </a:xfrm>
        </p:grpSpPr>
        <p:pic>
          <p:nvPicPr>
            <p:cNvPr id="1015" name="Google Shape;1015;p45"/>
            <p:cNvPicPr preferRelativeResize="0"/>
            <p:nvPr/>
          </p:nvPicPr>
          <p:blipFill rotWithShape="1">
            <a:blip r:embed="rId4">
              <a:alphaModFix/>
            </a:blip>
            <a:srcRect l="39486" t="29228" r="35708" b="26202"/>
            <a:stretch/>
          </p:blipFill>
          <p:spPr>
            <a:xfrm rot="-6343201">
              <a:off x="5021737" y="3702201"/>
              <a:ext cx="1849601" cy="1869418"/>
            </a:xfrm>
            <a:prstGeom prst="rect">
              <a:avLst/>
            </a:prstGeom>
            <a:noFill/>
            <a:ln>
              <a:noFill/>
            </a:ln>
          </p:spPr>
        </p:pic>
        <p:pic>
          <p:nvPicPr>
            <p:cNvPr id="1016" name="Google Shape;1016;p45"/>
            <p:cNvPicPr preferRelativeResize="0"/>
            <p:nvPr/>
          </p:nvPicPr>
          <p:blipFill rotWithShape="1">
            <a:blip r:embed="rId5">
              <a:alphaModFix/>
            </a:blip>
            <a:srcRect l="34841" t="12748" r="28186" b="30313"/>
            <a:stretch/>
          </p:blipFill>
          <p:spPr>
            <a:xfrm>
              <a:off x="3503488" y="3717899"/>
              <a:ext cx="2990923" cy="2590974"/>
            </a:xfrm>
            <a:prstGeom prst="rect">
              <a:avLst/>
            </a:prstGeom>
            <a:noFill/>
            <a:ln>
              <a:noFill/>
            </a:ln>
          </p:spPr>
        </p:pic>
      </p:grpSp>
      <p:grpSp>
        <p:nvGrpSpPr>
          <p:cNvPr id="1017" name="Google Shape;1017;p45"/>
          <p:cNvGrpSpPr/>
          <p:nvPr/>
        </p:nvGrpSpPr>
        <p:grpSpPr>
          <a:xfrm rot="-1848274">
            <a:off x="6245083" y="570890"/>
            <a:ext cx="1204049" cy="1064576"/>
            <a:chOff x="257500" y="1669275"/>
            <a:chExt cx="1204075" cy="1064600"/>
          </a:xfrm>
        </p:grpSpPr>
        <p:sp>
          <p:nvSpPr>
            <p:cNvPr id="1018" name="Google Shape;1018;p45"/>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5"/>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5"/>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5"/>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2642649" y="3936240"/>
            <a:ext cx="921655" cy="832297"/>
            <a:chOff x="4844050" y="4473925"/>
            <a:chExt cx="690275" cy="623350"/>
          </a:xfrm>
        </p:grpSpPr>
        <p:sp>
          <p:nvSpPr>
            <p:cNvPr id="1045" name="Google Shape;1045;p45"/>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5"/>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5"/>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5"/>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5"/>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5"/>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5"/>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5"/>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5"/>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5"/>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5"/>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5"/>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5"/>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5"/>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5"/>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5"/>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5"/>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5"/>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5"/>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5"/>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5"/>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5"/>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screenshot of a computer&#10;&#10;Description automatically generated">
            <a:extLst>
              <a:ext uri="{FF2B5EF4-FFF2-40B4-BE49-F238E27FC236}">
                <a16:creationId xmlns:a16="http://schemas.microsoft.com/office/drawing/2014/main" id="{02C71F1A-F51A-AAA6-EFB0-6EB755E8B7D7}"/>
              </a:ext>
            </a:extLst>
          </p:cNvPr>
          <p:cNvPicPr>
            <a:picLocks noChangeAspect="1"/>
          </p:cNvPicPr>
          <p:nvPr/>
        </p:nvPicPr>
        <p:blipFill>
          <a:blip r:embed="rId6"/>
          <a:srcRect l="7208" t="22178" r="7700" b="5469"/>
          <a:stretch/>
        </p:blipFill>
        <p:spPr>
          <a:xfrm>
            <a:off x="396240" y="374963"/>
            <a:ext cx="8305800" cy="44942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grpSp>
        <p:nvGrpSpPr>
          <p:cNvPr id="1083" name="Google Shape;1083;p46"/>
          <p:cNvGrpSpPr/>
          <p:nvPr/>
        </p:nvGrpSpPr>
        <p:grpSpPr>
          <a:xfrm>
            <a:off x="-926640" y="-1173306"/>
            <a:ext cx="4266207" cy="4012741"/>
            <a:chOff x="-926640" y="-1173306"/>
            <a:chExt cx="4266207" cy="4012741"/>
          </a:xfrm>
        </p:grpSpPr>
        <p:pic>
          <p:nvPicPr>
            <p:cNvPr id="1084" name="Google Shape;1084;p46"/>
            <p:cNvPicPr preferRelativeResize="0"/>
            <p:nvPr/>
          </p:nvPicPr>
          <p:blipFill rotWithShape="1">
            <a:blip r:embed="rId3">
              <a:alphaModFix/>
            </a:blip>
            <a:srcRect l="39486" t="29228" r="35708" b="26202"/>
            <a:stretch/>
          </p:blipFill>
          <p:spPr>
            <a:xfrm rot="-3902811">
              <a:off x="1375669" y="100127"/>
              <a:ext cx="1679806" cy="1697804"/>
            </a:xfrm>
            <a:prstGeom prst="rect">
              <a:avLst/>
            </a:prstGeom>
            <a:noFill/>
            <a:ln>
              <a:noFill/>
            </a:ln>
          </p:spPr>
        </p:pic>
        <p:pic>
          <p:nvPicPr>
            <p:cNvPr id="1085" name="Google Shape;1085;p46"/>
            <p:cNvPicPr preferRelativeResize="0"/>
            <p:nvPr/>
          </p:nvPicPr>
          <p:blipFill rotWithShape="1">
            <a:blip r:embed="rId4">
              <a:alphaModFix/>
            </a:blip>
            <a:srcRect l="31148" t="5377" r="27103" b="12769"/>
            <a:stretch/>
          </p:blipFill>
          <p:spPr>
            <a:xfrm rot="8492342">
              <a:off x="-293251" y="-656414"/>
              <a:ext cx="2701254" cy="2978956"/>
            </a:xfrm>
            <a:prstGeom prst="rect">
              <a:avLst/>
            </a:prstGeom>
            <a:noFill/>
            <a:ln>
              <a:noFill/>
            </a:ln>
          </p:spPr>
        </p:pic>
      </p:grpSp>
      <p:grpSp>
        <p:nvGrpSpPr>
          <p:cNvPr id="1086" name="Google Shape;1086;p46"/>
          <p:cNvGrpSpPr/>
          <p:nvPr/>
        </p:nvGrpSpPr>
        <p:grpSpPr>
          <a:xfrm>
            <a:off x="1380010" y="2940412"/>
            <a:ext cx="3557218" cy="2894573"/>
            <a:chOff x="1380010" y="2940412"/>
            <a:chExt cx="3557218" cy="2894573"/>
          </a:xfrm>
        </p:grpSpPr>
        <p:pic>
          <p:nvPicPr>
            <p:cNvPr id="1087" name="Google Shape;1087;p46"/>
            <p:cNvPicPr preferRelativeResize="0"/>
            <p:nvPr/>
          </p:nvPicPr>
          <p:blipFill rotWithShape="1">
            <a:blip r:embed="rId3">
              <a:alphaModFix/>
            </a:blip>
            <a:srcRect l="39486" t="29228" r="35708" b="26202"/>
            <a:stretch/>
          </p:blipFill>
          <p:spPr>
            <a:xfrm rot="-5720043">
              <a:off x="3174020" y="3511852"/>
              <a:ext cx="1679805" cy="1697805"/>
            </a:xfrm>
            <a:prstGeom prst="rect">
              <a:avLst/>
            </a:prstGeom>
            <a:noFill/>
            <a:ln>
              <a:noFill/>
            </a:ln>
          </p:spPr>
        </p:pic>
        <p:pic>
          <p:nvPicPr>
            <p:cNvPr id="1088" name="Google Shape;1088;p46"/>
            <p:cNvPicPr preferRelativeResize="0"/>
            <p:nvPr/>
          </p:nvPicPr>
          <p:blipFill rotWithShape="1">
            <a:blip r:embed="rId5">
              <a:alphaModFix/>
            </a:blip>
            <a:srcRect l="33270" t="11201" r="31930" b="28411"/>
            <a:stretch/>
          </p:blipFill>
          <p:spPr>
            <a:xfrm rot="404783">
              <a:off x="1523491" y="3087839"/>
              <a:ext cx="2663163" cy="2599719"/>
            </a:xfrm>
            <a:prstGeom prst="rect">
              <a:avLst/>
            </a:prstGeom>
            <a:noFill/>
            <a:ln>
              <a:noFill/>
            </a:ln>
          </p:spPr>
        </p:pic>
      </p:grpSp>
      <p:grpSp>
        <p:nvGrpSpPr>
          <p:cNvPr id="1089" name="Google Shape;1089;p46"/>
          <p:cNvGrpSpPr/>
          <p:nvPr/>
        </p:nvGrpSpPr>
        <p:grpSpPr>
          <a:xfrm rot="8797163">
            <a:off x="5123103" y="388663"/>
            <a:ext cx="921624" cy="832269"/>
            <a:chOff x="4844050" y="4473925"/>
            <a:chExt cx="690275" cy="623350"/>
          </a:xfrm>
        </p:grpSpPr>
        <p:sp>
          <p:nvSpPr>
            <p:cNvPr id="1090" name="Google Shape;1090;p46"/>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2" name="Google Shape;1122;p46"/>
          <p:cNvPicPr preferRelativeResize="0"/>
          <p:nvPr/>
        </p:nvPicPr>
        <p:blipFill rotWithShape="1">
          <a:blip r:embed="rId6">
            <a:alphaModFix/>
          </a:blip>
          <a:srcRect l="34841" t="12748" r="28186" b="30313"/>
          <a:stretch/>
        </p:blipFill>
        <p:spPr>
          <a:xfrm>
            <a:off x="5861212" y="-1127426"/>
            <a:ext cx="2990923" cy="2590974"/>
          </a:xfrm>
          <a:prstGeom prst="rect">
            <a:avLst/>
          </a:prstGeom>
          <a:noFill/>
          <a:ln>
            <a:noFill/>
          </a:ln>
        </p:spPr>
      </p:pic>
      <p:pic>
        <p:nvPicPr>
          <p:cNvPr id="7" name="Picture 6" descr="A screenshot of a computer&#10;&#10;Description automatically generated">
            <a:extLst>
              <a:ext uri="{FF2B5EF4-FFF2-40B4-BE49-F238E27FC236}">
                <a16:creationId xmlns:a16="http://schemas.microsoft.com/office/drawing/2014/main" id="{0759D197-48A9-D00F-F942-40136B5374BC}"/>
              </a:ext>
            </a:extLst>
          </p:cNvPr>
          <p:cNvPicPr>
            <a:picLocks noChangeAspect="1"/>
          </p:cNvPicPr>
          <p:nvPr/>
        </p:nvPicPr>
        <p:blipFill>
          <a:blip r:embed="rId7"/>
          <a:srcRect l="7569" t="21723" r="7730" b="5557"/>
          <a:stretch/>
        </p:blipFill>
        <p:spPr>
          <a:xfrm>
            <a:off x="291865" y="309320"/>
            <a:ext cx="8560270" cy="45483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grpSp>
        <p:nvGrpSpPr>
          <p:cNvPr id="1130" name="Google Shape;1130;p47"/>
          <p:cNvGrpSpPr/>
          <p:nvPr/>
        </p:nvGrpSpPr>
        <p:grpSpPr>
          <a:xfrm>
            <a:off x="4338349" y="3094604"/>
            <a:ext cx="3649327" cy="3380859"/>
            <a:chOff x="4338349" y="3094604"/>
            <a:chExt cx="3649327" cy="3380859"/>
          </a:xfrm>
        </p:grpSpPr>
        <p:pic>
          <p:nvPicPr>
            <p:cNvPr id="1131" name="Google Shape;1131;p47"/>
            <p:cNvPicPr preferRelativeResize="0"/>
            <p:nvPr/>
          </p:nvPicPr>
          <p:blipFill rotWithShape="1">
            <a:blip r:embed="rId3">
              <a:alphaModFix/>
            </a:blip>
            <a:srcRect l="39486" t="29228" r="35708" b="26202"/>
            <a:stretch/>
          </p:blipFill>
          <p:spPr>
            <a:xfrm rot="9949558">
              <a:off x="4520645" y="3274427"/>
              <a:ext cx="1679808" cy="1697805"/>
            </a:xfrm>
            <a:prstGeom prst="rect">
              <a:avLst/>
            </a:prstGeom>
            <a:noFill/>
            <a:ln>
              <a:noFill/>
            </a:ln>
          </p:spPr>
        </p:pic>
        <p:pic>
          <p:nvPicPr>
            <p:cNvPr id="1132" name="Google Shape;1132;p47"/>
            <p:cNvPicPr preferRelativeResize="0"/>
            <p:nvPr/>
          </p:nvPicPr>
          <p:blipFill rotWithShape="1">
            <a:blip r:embed="rId4">
              <a:alphaModFix/>
            </a:blip>
            <a:srcRect l="31148" t="5377" r="27103" b="12769"/>
            <a:stretch/>
          </p:blipFill>
          <p:spPr>
            <a:xfrm flipH="1">
              <a:off x="4961075" y="3137688"/>
              <a:ext cx="3026602" cy="3337775"/>
            </a:xfrm>
            <a:prstGeom prst="rect">
              <a:avLst/>
            </a:prstGeom>
            <a:noFill/>
            <a:ln>
              <a:noFill/>
            </a:ln>
          </p:spPr>
        </p:pic>
      </p:grpSp>
      <p:grpSp>
        <p:nvGrpSpPr>
          <p:cNvPr id="1133" name="Google Shape;1133;p47"/>
          <p:cNvGrpSpPr/>
          <p:nvPr/>
        </p:nvGrpSpPr>
        <p:grpSpPr>
          <a:xfrm>
            <a:off x="3673886" y="4119990"/>
            <a:ext cx="921655" cy="832297"/>
            <a:chOff x="4844050" y="4473925"/>
            <a:chExt cx="690275" cy="623350"/>
          </a:xfrm>
        </p:grpSpPr>
        <p:sp>
          <p:nvSpPr>
            <p:cNvPr id="1134" name="Google Shape;1134;p47"/>
            <p:cNvSpPr/>
            <p:nvPr/>
          </p:nvSpPr>
          <p:spPr>
            <a:xfrm>
              <a:off x="5258375" y="4704950"/>
              <a:ext cx="39925" cy="25350"/>
            </a:xfrm>
            <a:custGeom>
              <a:avLst/>
              <a:gdLst/>
              <a:ahLst/>
              <a:cxnLst/>
              <a:rect l="l" t="t" r="r" b="b"/>
              <a:pathLst>
                <a:path w="1597" h="1014" extrusionOk="0">
                  <a:moveTo>
                    <a:pt x="836" y="0"/>
                  </a:moveTo>
                  <a:cubicBezTo>
                    <a:pt x="506" y="0"/>
                    <a:pt x="152" y="125"/>
                    <a:pt x="37" y="438"/>
                  </a:cubicBezTo>
                  <a:cubicBezTo>
                    <a:pt x="25" y="486"/>
                    <a:pt x="1" y="521"/>
                    <a:pt x="1" y="581"/>
                  </a:cubicBezTo>
                  <a:cubicBezTo>
                    <a:pt x="25" y="783"/>
                    <a:pt x="215" y="914"/>
                    <a:pt x="406" y="974"/>
                  </a:cubicBezTo>
                  <a:cubicBezTo>
                    <a:pt x="513" y="1001"/>
                    <a:pt x="623" y="1014"/>
                    <a:pt x="733" y="1014"/>
                  </a:cubicBezTo>
                  <a:cubicBezTo>
                    <a:pt x="915" y="1014"/>
                    <a:pt x="1095" y="977"/>
                    <a:pt x="1251" y="902"/>
                  </a:cubicBezTo>
                  <a:cubicBezTo>
                    <a:pt x="1418" y="819"/>
                    <a:pt x="1572" y="688"/>
                    <a:pt x="1584" y="509"/>
                  </a:cubicBezTo>
                  <a:cubicBezTo>
                    <a:pt x="1596" y="319"/>
                    <a:pt x="1430" y="128"/>
                    <a:pt x="1239" y="69"/>
                  </a:cubicBezTo>
                  <a:cubicBezTo>
                    <a:pt x="1125" y="25"/>
                    <a:pt x="983"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p:nvPr/>
          </p:nvSpPr>
          <p:spPr>
            <a:xfrm>
              <a:off x="5292325" y="4764525"/>
              <a:ext cx="54775" cy="34250"/>
            </a:xfrm>
            <a:custGeom>
              <a:avLst/>
              <a:gdLst/>
              <a:ahLst/>
              <a:cxnLst/>
              <a:rect l="l" t="t" r="r" b="b"/>
              <a:pathLst>
                <a:path w="2191" h="1370" extrusionOk="0">
                  <a:moveTo>
                    <a:pt x="1144" y="1"/>
                  </a:moveTo>
                  <a:cubicBezTo>
                    <a:pt x="686" y="1"/>
                    <a:pt x="205" y="172"/>
                    <a:pt x="48" y="603"/>
                  </a:cubicBezTo>
                  <a:cubicBezTo>
                    <a:pt x="12" y="662"/>
                    <a:pt x="0" y="734"/>
                    <a:pt x="12" y="793"/>
                  </a:cubicBezTo>
                  <a:cubicBezTo>
                    <a:pt x="36" y="1055"/>
                    <a:pt x="298" y="1234"/>
                    <a:pt x="548" y="1317"/>
                  </a:cubicBezTo>
                  <a:cubicBezTo>
                    <a:pt x="691" y="1352"/>
                    <a:pt x="837" y="1369"/>
                    <a:pt x="982" y="1369"/>
                  </a:cubicBezTo>
                  <a:cubicBezTo>
                    <a:pt x="1236" y="1369"/>
                    <a:pt x="1487" y="1316"/>
                    <a:pt x="1715" y="1210"/>
                  </a:cubicBezTo>
                  <a:cubicBezTo>
                    <a:pt x="1917" y="1103"/>
                    <a:pt x="2131" y="924"/>
                    <a:pt x="2155" y="686"/>
                  </a:cubicBezTo>
                  <a:cubicBezTo>
                    <a:pt x="2191" y="424"/>
                    <a:pt x="1965" y="162"/>
                    <a:pt x="1703" y="91"/>
                  </a:cubicBezTo>
                  <a:cubicBezTo>
                    <a:pt x="1540" y="33"/>
                    <a:pt x="1344"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7"/>
            <p:cNvSpPr/>
            <p:nvPr/>
          </p:nvSpPr>
          <p:spPr>
            <a:xfrm>
              <a:off x="5373625" y="4796450"/>
              <a:ext cx="53850" cy="43000"/>
            </a:xfrm>
            <a:custGeom>
              <a:avLst/>
              <a:gdLst/>
              <a:ahLst/>
              <a:cxnLst/>
              <a:rect l="l" t="t" r="r" b="b"/>
              <a:pathLst>
                <a:path w="2154" h="1720" extrusionOk="0">
                  <a:moveTo>
                    <a:pt x="1148" y="1"/>
                  </a:moveTo>
                  <a:cubicBezTo>
                    <a:pt x="573" y="1"/>
                    <a:pt x="0" y="437"/>
                    <a:pt x="260" y="1112"/>
                  </a:cubicBezTo>
                  <a:cubicBezTo>
                    <a:pt x="320" y="1255"/>
                    <a:pt x="439" y="1362"/>
                    <a:pt x="570" y="1445"/>
                  </a:cubicBezTo>
                  <a:cubicBezTo>
                    <a:pt x="775" y="1593"/>
                    <a:pt x="1013" y="1720"/>
                    <a:pt x="1274" y="1720"/>
                  </a:cubicBezTo>
                  <a:cubicBezTo>
                    <a:pt x="1285" y="1720"/>
                    <a:pt x="1297" y="1720"/>
                    <a:pt x="1308" y="1719"/>
                  </a:cubicBezTo>
                  <a:cubicBezTo>
                    <a:pt x="1439" y="1707"/>
                    <a:pt x="1570" y="1660"/>
                    <a:pt x="1689" y="1600"/>
                  </a:cubicBezTo>
                  <a:cubicBezTo>
                    <a:pt x="1904" y="1493"/>
                    <a:pt x="2070" y="1326"/>
                    <a:pt x="2118" y="1088"/>
                  </a:cubicBezTo>
                  <a:cubicBezTo>
                    <a:pt x="2154" y="945"/>
                    <a:pt x="2106" y="779"/>
                    <a:pt x="2046" y="636"/>
                  </a:cubicBezTo>
                  <a:cubicBezTo>
                    <a:pt x="1999" y="517"/>
                    <a:pt x="1939" y="409"/>
                    <a:pt x="1868" y="302"/>
                  </a:cubicBezTo>
                  <a:cubicBezTo>
                    <a:pt x="1683" y="95"/>
                    <a:pt x="1415" y="1"/>
                    <a:pt x="11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5259650" y="4621825"/>
              <a:ext cx="34175" cy="27150"/>
            </a:xfrm>
            <a:custGeom>
              <a:avLst/>
              <a:gdLst/>
              <a:ahLst/>
              <a:cxnLst/>
              <a:rect l="l" t="t" r="r" b="b"/>
              <a:pathLst>
                <a:path w="1367" h="1086" extrusionOk="0">
                  <a:moveTo>
                    <a:pt x="736" y="1"/>
                  </a:moveTo>
                  <a:cubicBezTo>
                    <a:pt x="369" y="1"/>
                    <a:pt x="1" y="282"/>
                    <a:pt x="164" y="715"/>
                  </a:cubicBezTo>
                  <a:cubicBezTo>
                    <a:pt x="188" y="798"/>
                    <a:pt x="283" y="870"/>
                    <a:pt x="355" y="917"/>
                  </a:cubicBezTo>
                  <a:cubicBezTo>
                    <a:pt x="477" y="1007"/>
                    <a:pt x="631" y="1085"/>
                    <a:pt x="787" y="1085"/>
                  </a:cubicBezTo>
                  <a:cubicBezTo>
                    <a:pt x="798" y="1085"/>
                    <a:pt x="808" y="1085"/>
                    <a:pt x="819" y="1084"/>
                  </a:cubicBezTo>
                  <a:cubicBezTo>
                    <a:pt x="902" y="1084"/>
                    <a:pt x="974" y="1048"/>
                    <a:pt x="1069" y="1013"/>
                  </a:cubicBezTo>
                  <a:cubicBezTo>
                    <a:pt x="1200" y="953"/>
                    <a:pt x="1319" y="834"/>
                    <a:pt x="1355" y="691"/>
                  </a:cubicBezTo>
                  <a:cubicBezTo>
                    <a:pt x="1367" y="584"/>
                    <a:pt x="1343" y="501"/>
                    <a:pt x="1307" y="394"/>
                  </a:cubicBezTo>
                  <a:cubicBezTo>
                    <a:pt x="1283" y="322"/>
                    <a:pt x="1248" y="251"/>
                    <a:pt x="1188" y="191"/>
                  </a:cubicBezTo>
                  <a:cubicBezTo>
                    <a:pt x="1072" y="60"/>
                    <a:pt x="904" y="1"/>
                    <a:pt x="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5499875" y="4617500"/>
              <a:ext cx="34450" cy="27000"/>
            </a:xfrm>
            <a:custGeom>
              <a:avLst/>
              <a:gdLst/>
              <a:ahLst/>
              <a:cxnLst/>
              <a:rect l="l" t="t" r="r" b="b"/>
              <a:pathLst>
                <a:path w="1378" h="1080" extrusionOk="0">
                  <a:moveTo>
                    <a:pt x="740" y="1"/>
                  </a:moveTo>
                  <a:cubicBezTo>
                    <a:pt x="369" y="1"/>
                    <a:pt x="0" y="277"/>
                    <a:pt x="163" y="709"/>
                  </a:cubicBezTo>
                  <a:cubicBezTo>
                    <a:pt x="199" y="793"/>
                    <a:pt x="283" y="864"/>
                    <a:pt x="366" y="912"/>
                  </a:cubicBezTo>
                  <a:cubicBezTo>
                    <a:pt x="488" y="1001"/>
                    <a:pt x="642" y="1080"/>
                    <a:pt x="788" y="1080"/>
                  </a:cubicBezTo>
                  <a:cubicBezTo>
                    <a:pt x="798" y="1080"/>
                    <a:pt x="808" y="1079"/>
                    <a:pt x="818" y="1079"/>
                  </a:cubicBezTo>
                  <a:cubicBezTo>
                    <a:pt x="914" y="1079"/>
                    <a:pt x="985" y="1043"/>
                    <a:pt x="1080" y="1007"/>
                  </a:cubicBezTo>
                  <a:cubicBezTo>
                    <a:pt x="1211" y="948"/>
                    <a:pt x="1330" y="828"/>
                    <a:pt x="1354" y="686"/>
                  </a:cubicBezTo>
                  <a:cubicBezTo>
                    <a:pt x="1378" y="590"/>
                    <a:pt x="1342" y="495"/>
                    <a:pt x="1318" y="388"/>
                  </a:cubicBezTo>
                  <a:cubicBezTo>
                    <a:pt x="1283" y="317"/>
                    <a:pt x="1259" y="245"/>
                    <a:pt x="1199" y="186"/>
                  </a:cubicBezTo>
                  <a:cubicBezTo>
                    <a:pt x="1080" y="58"/>
                    <a:pt x="910"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4943200" y="4634300"/>
              <a:ext cx="34525" cy="26875"/>
            </a:xfrm>
            <a:custGeom>
              <a:avLst/>
              <a:gdLst/>
              <a:ahLst/>
              <a:cxnLst/>
              <a:rect l="l" t="t" r="r" b="b"/>
              <a:pathLst>
                <a:path w="1381" h="1075" extrusionOk="0">
                  <a:moveTo>
                    <a:pt x="753" y="0"/>
                  </a:moveTo>
                  <a:cubicBezTo>
                    <a:pt x="379" y="0"/>
                    <a:pt x="1" y="284"/>
                    <a:pt x="166" y="704"/>
                  </a:cubicBezTo>
                  <a:cubicBezTo>
                    <a:pt x="202" y="788"/>
                    <a:pt x="285" y="871"/>
                    <a:pt x="368" y="907"/>
                  </a:cubicBezTo>
                  <a:cubicBezTo>
                    <a:pt x="491" y="996"/>
                    <a:pt x="645" y="1074"/>
                    <a:pt x="791" y="1074"/>
                  </a:cubicBezTo>
                  <a:cubicBezTo>
                    <a:pt x="801" y="1074"/>
                    <a:pt x="811" y="1074"/>
                    <a:pt x="821" y="1073"/>
                  </a:cubicBezTo>
                  <a:cubicBezTo>
                    <a:pt x="916" y="1073"/>
                    <a:pt x="987" y="1049"/>
                    <a:pt x="1083" y="1002"/>
                  </a:cubicBezTo>
                  <a:cubicBezTo>
                    <a:pt x="1214" y="942"/>
                    <a:pt x="1333" y="823"/>
                    <a:pt x="1356" y="692"/>
                  </a:cubicBezTo>
                  <a:cubicBezTo>
                    <a:pt x="1380" y="585"/>
                    <a:pt x="1345" y="490"/>
                    <a:pt x="1321" y="395"/>
                  </a:cubicBezTo>
                  <a:cubicBezTo>
                    <a:pt x="1285" y="311"/>
                    <a:pt x="1261" y="240"/>
                    <a:pt x="1202" y="180"/>
                  </a:cubicBezTo>
                  <a:cubicBezTo>
                    <a:pt x="1085" y="56"/>
                    <a:pt x="919" y="0"/>
                    <a:pt x="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5360050" y="4869525"/>
              <a:ext cx="24275" cy="19025"/>
            </a:xfrm>
            <a:custGeom>
              <a:avLst/>
              <a:gdLst/>
              <a:ahLst/>
              <a:cxnLst/>
              <a:rect l="l" t="t" r="r" b="b"/>
              <a:pathLst>
                <a:path w="971" h="761" extrusionOk="0">
                  <a:moveTo>
                    <a:pt x="527" y="1"/>
                  </a:moveTo>
                  <a:cubicBezTo>
                    <a:pt x="261" y="1"/>
                    <a:pt x="1" y="189"/>
                    <a:pt x="125" y="487"/>
                  </a:cubicBezTo>
                  <a:cubicBezTo>
                    <a:pt x="149" y="546"/>
                    <a:pt x="196" y="594"/>
                    <a:pt x="256" y="642"/>
                  </a:cubicBezTo>
                  <a:cubicBezTo>
                    <a:pt x="339" y="713"/>
                    <a:pt x="458" y="761"/>
                    <a:pt x="577" y="761"/>
                  </a:cubicBezTo>
                  <a:cubicBezTo>
                    <a:pt x="637" y="761"/>
                    <a:pt x="696" y="725"/>
                    <a:pt x="756" y="701"/>
                  </a:cubicBezTo>
                  <a:cubicBezTo>
                    <a:pt x="851" y="653"/>
                    <a:pt x="934" y="582"/>
                    <a:pt x="958" y="475"/>
                  </a:cubicBezTo>
                  <a:cubicBezTo>
                    <a:pt x="970" y="403"/>
                    <a:pt x="958" y="344"/>
                    <a:pt x="923" y="261"/>
                  </a:cubicBezTo>
                  <a:cubicBezTo>
                    <a:pt x="911" y="225"/>
                    <a:pt x="875" y="165"/>
                    <a:pt x="851" y="118"/>
                  </a:cubicBezTo>
                  <a:cubicBezTo>
                    <a:pt x="764" y="38"/>
                    <a:pt x="645"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5190600" y="4558225"/>
              <a:ext cx="24050" cy="19275"/>
            </a:xfrm>
            <a:custGeom>
              <a:avLst/>
              <a:gdLst/>
              <a:ahLst/>
              <a:cxnLst/>
              <a:rect l="l" t="t" r="r" b="b"/>
              <a:pathLst>
                <a:path w="962" h="771" extrusionOk="0">
                  <a:moveTo>
                    <a:pt x="525" y="0"/>
                  </a:moveTo>
                  <a:cubicBezTo>
                    <a:pt x="262" y="0"/>
                    <a:pt x="1" y="200"/>
                    <a:pt x="116" y="497"/>
                  </a:cubicBezTo>
                  <a:cubicBezTo>
                    <a:pt x="140" y="556"/>
                    <a:pt x="188" y="604"/>
                    <a:pt x="247" y="652"/>
                  </a:cubicBezTo>
                  <a:cubicBezTo>
                    <a:pt x="331" y="723"/>
                    <a:pt x="450" y="771"/>
                    <a:pt x="569" y="771"/>
                  </a:cubicBezTo>
                  <a:cubicBezTo>
                    <a:pt x="628" y="771"/>
                    <a:pt x="688" y="735"/>
                    <a:pt x="747" y="711"/>
                  </a:cubicBezTo>
                  <a:cubicBezTo>
                    <a:pt x="843" y="663"/>
                    <a:pt x="926" y="592"/>
                    <a:pt x="950" y="485"/>
                  </a:cubicBezTo>
                  <a:cubicBezTo>
                    <a:pt x="962" y="413"/>
                    <a:pt x="950" y="354"/>
                    <a:pt x="914" y="282"/>
                  </a:cubicBezTo>
                  <a:cubicBezTo>
                    <a:pt x="902" y="235"/>
                    <a:pt x="866" y="175"/>
                    <a:pt x="843" y="128"/>
                  </a:cubicBezTo>
                  <a:cubicBezTo>
                    <a:pt x="758" y="40"/>
                    <a:pt x="641" y="0"/>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5487475" y="4890775"/>
              <a:ext cx="24525" cy="19200"/>
            </a:xfrm>
            <a:custGeom>
              <a:avLst/>
              <a:gdLst/>
              <a:ahLst/>
              <a:cxnLst/>
              <a:rect l="l" t="t" r="r" b="b"/>
              <a:pathLst>
                <a:path w="981" h="768" extrusionOk="0">
                  <a:moveTo>
                    <a:pt x="531" y="1"/>
                  </a:moveTo>
                  <a:cubicBezTo>
                    <a:pt x="262" y="1"/>
                    <a:pt x="1" y="194"/>
                    <a:pt x="124" y="506"/>
                  </a:cubicBezTo>
                  <a:cubicBezTo>
                    <a:pt x="159" y="565"/>
                    <a:pt x="207" y="613"/>
                    <a:pt x="267" y="649"/>
                  </a:cubicBezTo>
                  <a:cubicBezTo>
                    <a:pt x="350" y="732"/>
                    <a:pt x="469" y="768"/>
                    <a:pt x="588" y="768"/>
                  </a:cubicBezTo>
                  <a:cubicBezTo>
                    <a:pt x="648" y="768"/>
                    <a:pt x="707" y="744"/>
                    <a:pt x="767" y="708"/>
                  </a:cubicBezTo>
                  <a:cubicBezTo>
                    <a:pt x="862" y="661"/>
                    <a:pt x="945" y="589"/>
                    <a:pt x="957" y="482"/>
                  </a:cubicBezTo>
                  <a:cubicBezTo>
                    <a:pt x="981" y="411"/>
                    <a:pt x="957" y="351"/>
                    <a:pt x="933" y="280"/>
                  </a:cubicBezTo>
                  <a:cubicBezTo>
                    <a:pt x="921" y="232"/>
                    <a:pt x="886" y="173"/>
                    <a:pt x="862" y="125"/>
                  </a:cubicBezTo>
                  <a:cubicBezTo>
                    <a:pt x="773" y="40"/>
                    <a:pt x="651"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5480200" y="4800450"/>
              <a:ext cx="12750" cy="9975"/>
            </a:xfrm>
            <a:custGeom>
              <a:avLst/>
              <a:gdLst/>
              <a:ahLst/>
              <a:cxnLst/>
              <a:rect l="l" t="t" r="r" b="b"/>
              <a:pathLst>
                <a:path w="510" h="399" extrusionOk="0">
                  <a:moveTo>
                    <a:pt x="274" y="1"/>
                  </a:moveTo>
                  <a:cubicBezTo>
                    <a:pt x="134" y="1"/>
                    <a:pt x="0" y="106"/>
                    <a:pt x="58" y="261"/>
                  </a:cubicBezTo>
                  <a:cubicBezTo>
                    <a:pt x="81" y="297"/>
                    <a:pt x="105" y="321"/>
                    <a:pt x="141" y="333"/>
                  </a:cubicBezTo>
                  <a:cubicBezTo>
                    <a:pt x="170" y="362"/>
                    <a:pt x="215" y="399"/>
                    <a:pt x="275" y="399"/>
                  </a:cubicBezTo>
                  <a:cubicBezTo>
                    <a:pt x="289" y="399"/>
                    <a:pt x="304" y="397"/>
                    <a:pt x="319" y="392"/>
                  </a:cubicBezTo>
                  <a:cubicBezTo>
                    <a:pt x="343" y="392"/>
                    <a:pt x="379" y="380"/>
                    <a:pt x="403" y="368"/>
                  </a:cubicBezTo>
                  <a:cubicBezTo>
                    <a:pt x="450" y="333"/>
                    <a:pt x="486" y="309"/>
                    <a:pt x="510" y="249"/>
                  </a:cubicBezTo>
                  <a:cubicBezTo>
                    <a:pt x="510" y="202"/>
                    <a:pt x="510" y="178"/>
                    <a:pt x="498" y="142"/>
                  </a:cubicBezTo>
                  <a:cubicBezTo>
                    <a:pt x="474" y="118"/>
                    <a:pt x="462" y="83"/>
                    <a:pt x="450" y="71"/>
                  </a:cubicBezTo>
                  <a:cubicBezTo>
                    <a:pt x="402" y="22"/>
                    <a:pt x="337"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5508500" y="4711275"/>
              <a:ext cx="12750" cy="10350"/>
            </a:xfrm>
            <a:custGeom>
              <a:avLst/>
              <a:gdLst/>
              <a:ahLst/>
              <a:cxnLst/>
              <a:rect l="l" t="t" r="r" b="b"/>
              <a:pathLst>
                <a:path w="510" h="414" extrusionOk="0">
                  <a:moveTo>
                    <a:pt x="278" y="0"/>
                  </a:moveTo>
                  <a:cubicBezTo>
                    <a:pt x="141" y="0"/>
                    <a:pt x="0" y="107"/>
                    <a:pt x="57" y="268"/>
                  </a:cubicBezTo>
                  <a:cubicBezTo>
                    <a:pt x="80" y="304"/>
                    <a:pt x="104" y="328"/>
                    <a:pt x="140" y="352"/>
                  </a:cubicBezTo>
                  <a:cubicBezTo>
                    <a:pt x="172" y="373"/>
                    <a:pt x="223" y="413"/>
                    <a:pt x="292" y="413"/>
                  </a:cubicBezTo>
                  <a:cubicBezTo>
                    <a:pt x="301" y="413"/>
                    <a:pt x="310" y="413"/>
                    <a:pt x="319" y="411"/>
                  </a:cubicBezTo>
                  <a:cubicBezTo>
                    <a:pt x="342" y="411"/>
                    <a:pt x="378" y="387"/>
                    <a:pt x="402" y="376"/>
                  </a:cubicBezTo>
                  <a:cubicBezTo>
                    <a:pt x="450" y="352"/>
                    <a:pt x="497" y="316"/>
                    <a:pt x="509" y="256"/>
                  </a:cubicBezTo>
                  <a:cubicBezTo>
                    <a:pt x="509" y="209"/>
                    <a:pt x="509" y="185"/>
                    <a:pt x="497" y="149"/>
                  </a:cubicBezTo>
                  <a:cubicBezTo>
                    <a:pt x="473" y="125"/>
                    <a:pt x="461" y="90"/>
                    <a:pt x="450" y="78"/>
                  </a:cubicBezTo>
                  <a:cubicBezTo>
                    <a:pt x="407" y="24"/>
                    <a:pt x="343"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7"/>
            <p:cNvSpPr/>
            <p:nvPr/>
          </p:nvSpPr>
          <p:spPr>
            <a:xfrm>
              <a:off x="5139775" y="4757775"/>
              <a:ext cx="12675" cy="10275"/>
            </a:xfrm>
            <a:custGeom>
              <a:avLst/>
              <a:gdLst/>
              <a:ahLst/>
              <a:cxnLst/>
              <a:rect l="l" t="t" r="r" b="b"/>
              <a:pathLst>
                <a:path w="507" h="411" extrusionOk="0">
                  <a:moveTo>
                    <a:pt x="277" y="0"/>
                  </a:moveTo>
                  <a:cubicBezTo>
                    <a:pt x="138" y="0"/>
                    <a:pt x="0" y="114"/>
                    <a:pt x="66" y="278"/>
                  </a:cubicBezTo>
                  <a:cubicBezTo>
                    <a:pt x="78" y="301"/>
                    <a:pt x="101" y="337"/>
                    <a:pt x="137" y="349"/>
                  </a:cubicBezTo>
                  <a:cubicBezTo>
                    <a:pt x="180" y="370"/>
                    <a:pt x="232" y="410"/>
                    <a:pt x="293" y="410"/>
                  </a:cubicBezTo>
                  <a:cubicBezTo>
                    <a:pt x="300" y="410"/>
                    <a:pt x="308" y="410"/>
                    <a:pt x="316" y="409"/>
                  </a:cubicBezTo>
                  <a:cubicBezTo>
                    <a:pt x="340" y="409"/>
                    <a:pt x="375" y="397"/>
                    <a:pt x="399" y="373"/>
                  </a:cubicBezTo>
                  <a:cubicBezTo>
                    <a:pt x="447" y="349"/>
                    <a:pt x="494" y="313"/>
                    <a:pt x="506" y="254"/>
                  </a:cubicBezTo>
                  <a:cubicBezTo>
                    <a:pt x="506" y="218"/>
                    <a:pt x="506" y="182"/>
                    <a:pt x="494" y="159"/>
                  </a:cubicBezTo>
                  <a:cubicBezTo>
                    <a:pt x="482" y="123"/>
                    <a:pt x="459" y="99"/>
                    <a:pt x="447" y="75"/>
                  </a:cubicBezTo>
                  <a:cubicBezTo>
                    <a:pt x="402" y="23"/>
                    <a:pt x="33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5220875" y="4768750"/>
              <a:ext cx="30675" cy="27175"/>
            </a:xfrm>
            <a:custGeom>
              <a:avLst/>
              <a:gdLst/>
              <a:ahLst/>
              <a:cxnLst/>
              <a:rect l="l" t="t" r="r" b="b"/>
              <a:pathLst>
                <a:path w="1227" h="1087" extrusionOk="0">
                  <a:moveTo>
                    <a:pt x="521" y="1"/>
                  </a:moveTo>
                  <a:cubicBezTo>
                    <a:pt x="473" y="1"/>
                    <a:pt x="428" y="9"/>
                    <a:pt x="382" y="29"/>
                  </a:cubicBezTo>
                  <a:cubicBezTo>
                    <a:pt x="251" y="53"/>
                    <a:pt x="108" y="136"/>
                    <a:pt x="48" y="267"/>
                  </a:cubicBezTo>
                  <a:cubicBezTo>
                    <a:pt x="1" y="351"/>
                    <a:pt x="1" y="458"/>
                    <a:pt x="13" y="565"/>
                  </a:cubicBezTo>
                  <a:cubicBezTo>
                    <a:pt x="24" y="636"/>
                    <a:pt x="48" y="708"/>
                    <a:pt x="72" y="779"/>
                  </a:cubicBezTo>
                  <a:cubicBezTo>
                    <a:pt x="184" y="983"/>
                    <a:pt x="419" y="1087"/>
                    <a:pt x="644" y="1087"/>
                  </a:cubicBezTo>
                  <a:cubicBezTo>
                    <a:pt x="944" y="1087"/>
                    <a:pt x="1227" y="903"/>
                    <a:pt x="1179" y="529"/>
                  </a:cubicBezTo>
                  <a:cubicBezTo>
                    <a:pt x="1167" y="446"/>
                    <a:pt x="1108" y="351"/>
                    <a:pt x="1036" y="279"/>
                  </a:cubicBezTo>
                  <a:cubicBezTo>
                    <a:pt x="941" y="160"/>
                    <a:pt x="810" y="41"/>
                    <a:pt x="644"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7"/>
            <p:cNvSpPr/>
            <p:nvPr/>
          </p:nvSpPr>
          <p:spPr>
            <a:xfrm>
              <a:off x="5021150" y="4805675"/>
              <a:ext cx="20825" cy="18275"/>
            </a:xfrm>
            <a:custGeom>
              <a:avLst/>
              <a:gdLst/>
              <a:ahLst/>
              <a:cxnLst/>
              <a:rect l="l" t="t" r="r" b="b"/>
              <a:pathLst>
                <a:path w="833" h="731" extrusionOk="0">
                  <a:moveTo>
                    <a:pt x="393" y="0"/>
                  </a:moveTo>
                  <a:cubicBezTo>
                    <a:pt x="350" y="0"/>
                    <a:pt x="306" y="11"/>
                    <a:pt x="262" y="29"/>
                  </a:cubicBezTo>
                  <a:cubicBezTo>
                    <a:pt x="179" y="40"/>
                    <a:pt x="72" y="100"/>
                    <a:pt x="24" y="183"/>
                  </a:cubicBezTo>
                  <a:cubicBezTo>
                    <a:pt x="1" y="243"/>
                    <a:pt x="1" y="326"/>
                    <a:pt x="12" y="374"/>
                  </a:cubicBezTo>
                  <a:cubicBezTo>
                    <a:pt x="12" y="445"/>
                    <a:pt x="24" y="481"/>
                    <a:pt x="60" y="529"/>
                  </a:cubicBezTo>
                  <a:cubicBezTo>
                    <a:pt x="132" y="661"/>
                    <a:pt x="289" y="731"/>
                    <a:pt x="440" y="731"/>
                  </a:cubicBezTo>
                  <a:cubicBezTo>
                    <a:pt x="641" y="731"/>
                    <a:pt x="832" y="608"/>
                    <a:pt x="798" y="350"/>
                  </a:cubicBezTo>
                  <a:cubicBezTo>
                    <a:pt x="786" y="290"/>
                    <a:pt x="763" y="231"/>
                    <a:pt x="715" y="183"/>
                  </a:cubicBezTo>
                  <a:cubicBezTo>
                    <a:pt x="643" y="100"/>
                    <a:pt x="548" y="29"/>
                    <a:pt x="441" y="5"/>
                  </a:cubicBezTo>
                  <a:cubicBezTo>
                    <a:pt x="425" y="2"/>
                    <a:pt x="409" y="0"/>
                    <a:pt x="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7"/>
            <p:cNvSpPr/>
            <p:nvPr/>
          </p:nvSpPr>
          <p:spPr>
            <a:xfrm>
              <a:off x="5083350" y="5044250"/>
              <a:ext cx="20825" cy="18375"/>
            </a:xfrm>
            <a:custGeom>
              <a:avLst/>
              <a:gdLst/>
              <a:ahLst/>
              <a:cxnLst/>
              <a:rect l="l" t="t" r="r" b="b"/>
              <a:pathLst>
                <a:path w="833" h="735" extrusionOk="0">
                  <a:moveTo>
                    <a:pt x="386" y="0"/>
                  </a:moveTo>
                  <a:cubicBezTo>
                    <a:pt x="345" y="0"/>
                    <a:pt x="304" y="14"/>
                    <a:pt x="263" y="22"/>
                  </a:cubicBezTo>
                  <a:cubicBezTo>
                    <a:pt x="180" y="34"/>
                    <a:pt x="72" y="94"/>
                    <a:pt x="25" y="177"/>
                  </a:cubicBezTo>
                  <a:cubicBezTo>
                    <a:pt x="1" y="249"/>
                    <a:pt x="1" y="320"/>
                    <a:pt x="13" y="380"/>
                  </a:cubicBezTo>
                  <a:cubicBezTo>
                    <a:pt x="13" y="439"/>
                    <a:pt x="25" y="475"/>
                    <a:pt x="60" y="522"/>
                  </a:cubicBezTo>
                  <a:cubicBezTo>
                    <a:pt x="126" y="664"/>
                    <a:pt x="280" y="735"/>
                    <a:pt x="430" y="735"/>
                  </a:cubicBezTo>
                  <a:cubicBezTo>
                    <a:pt x="634" y="735"/>
                    <a:pt x="833" y="604"/>
                    <a:pt x="799" y="344"/>
                  </a:cubicBezTo>
                  <a:cubicBezTo>
                    <a:pt x="787" y="284"/>
                    <a:pt x="751" y="225"/>
                    <a:pt x="715" y="189"/>
                  </a:cubicBezTo>
                  <a:cubicBezTo>
                    <a:pt x="632" y="94"/>
                    <a:pt x="549" y="22"/>
                    <a:pt x="441" y="10"/>
                  </a:cubicBezTo>
                  <a:cubicBezTo>
                    <a:pt x="423" y="3"/>
                    <a:pt x="405" y="0"/>
                    <a:pt x="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7"/>
            <p:cNvSpPr/>
            <p:nvPr/>
          </p:nvSpPr>
          <p:spPr>
            <a:xfrm>
              <a:off x="5012825" y="4914775"/>
              <a:ext cx="21100" cy="18250"/>
            </a:xfrm>
            <a:custGeom>
              <a:avLst/>
              <a:gdLst/>
              <a:ahLst/>
              <a:cxnLst/>
              <a:rect l="l" t="t" r="r" b="b"/>
              <a:pathLst>
                <a:path w="844" h="730" extrusionOk="0">
                  <a:moveTo>
                    <a:pt x="397" y="0"/>
                  </a:moveTo>
                  <a:cubicBezTo>
                    <a:pt x="356" y="0"/>
                    <a:pt x="315" y="14"/>
                    <a:pt x="274" y="22"/>
                  </a:cubicBezTo>
                  <a:cubicBezTo>
                    <a:pt x="179" y="34"/>
                    <a:pt x="84" y="94"/>
                    <a:pt x="36" y="177"/>
                  </a:cubicBezTo>
                  <a:cubicBezTo>
                    <a:pt x="0" y="248"/>
                    <a:pt x="0" y="320"/>
                    <a:pt x="24" y="379"/>
                  </a:cubicBezTo>
                  <a:cubicBezTo>
                    <a:pt x="24" y="439"/>
                    <a:pt x="36" y="475"/>
                    <a:pt x="60" y="522"/>
                  </a:cubicBezTo>
                  <a:cubicBezTo>
                    <a:pt x="131" y="659"/>
                    <a:pt x="289" y="729"/>
                    <a:pt x="442" y="729"/>
                  </a:cubicBezTo>
                  <a:cubicBezTo>
                    <a:pt x="647" y="729"/>
                    <a:pt x="844" y="603"/>
                    <a:pt x="810" y="344"/>
                  </a:cubicBezTo>
                  <a:cubicBezTo>
                    <a:pt x="798" y="284"/>
                    <a:pt x="762" y="225"/>
                    <a:pt x="715" y="189"/>
                  </a:cubicBezTo>
                  <a:cubicBezTo>
                    <a:pt x="643" y="94"/>
                    <a:pt x="560" y="22"/>
                    <a:pt x="453" y="10"/>
                  </a:cubicBezTo>
                  <a:cubicBezTo>
                    <a:pt x="434" y="3"/>
                    <a:pt x="416"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7"/>
            <p:cNvSpPr/>
            <p:nvPr/>
          </p:nvSpPr>
          <p:spPr>
            <a:xfrm>
              <a:off x="5052100" y="4716675"/>
              <a:ext cx="30400" cy="27175"/>
            </a:xfrm>
            <a:custGeom>
              <a:avLst/>
              <a:gdLst/>
              <a:ahLst/>
              <a:cxnLst/>
              <a:rect l="l" t="t" r="r" b="b"/>
              <a:pathLst>
                <a:path w="1216" h="1087" extrusionOk="0">
                  <a:moveTo>
                    <a:pt x="515" y="0"/>
                  </a:moveTo>
                  <a:cubicBezTo>
                    <a:pt x="468" y="0"/>
                    <a:pt x="421" y="9"/>
                    <a:pt x="382" y="29"/>
                  </a:cubicBezTo>
                  <a:cubicBezTo>
                    <a:pt x="251" y="52"/>
                    <a:pt x="96" y="136"/>
                    <a:pt x="37" y="267"/>
                  </a:cubicBezTo>
                  <a:cubicBezTo>
                    <a:pt x="1" y="350"/>
                    <a:pt x="1" y="457"/>
                    <a:pt x="13" y="564"/>
                  </a:cubicBezTo>
                  <a:cubicBezTo>
                    <a:pt x="25" y="636"/>
                    <a:pt x="37" y="707"/>
                    <a:pt x="72" y="779"/>
                  </a:cubicBezTo>
                  <a:cubicBezTo>
                    <a:pt x="174" y="983"/>
                    <a:pt x="406" y="1086"/>
                    <a:pt x="630" y="1086"/>
                  </a:cubicBezTo>
                  <a:cubicBezTo>
                    <a:pt x="929" y="1086"/>
                    <a:pt x="1215" y="903"/>
                    <a:pt x="1168" y="529"/>
                  </a:cubicBezTo>
                  <a:cubicBezTo>
                    <a:pt x="1156" y="445"/>
                    <a:pt x="1096" y="350"/>
                    <a:pt x="1037" y="279"/>
                  </a:cubicBezTo>
                  <a:cubicBezTo>
                    <a:pt x="929" y="160"/>
                    <a:pt x="799" y="40"/>
                    <a:pt x="632" y="17"/>
                  </a:cubicBezTo>
                  <a:cubicBezTo>
                    <a:pt x="594" y="6"/>
                    <a:pt x="554"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7"/>
            <p:cNvSpPr/>
            <p:nvPr/>
          </p:nvSpPr>
          <p:spPr>
            <a:xfrm>
              <a:off x="4856250" y="4914600"/>
              <a:ext cx="30500" cy="27625"/>
            </a:xfrm>
            <a:custGeom>
              <a:avLst/>
              <a:gdLst/>
              <a:ahLst/>
              <a:cxnLst/>
              <a:rect l="l" t="t" r="r" b="b"/>
              <a:pathLst>
                <a:path w="1220" h="1105" extrusionOk="0">
                  <a:moveTo>
                    <a:pt x="521" y="1"/>
                  </a:moveTo>
                  <a:cubicBezTo>
                    <a:pt x="473" y="1"/>
                    <a:pt x="427" y="10"/>
                    <a:pt x="381" y="29"/>
                  </a:cubicBezTo>
                  <a:cubicBezTo>
                    <a:pt x="251" y="53"/>
                    <a:pt x="108" y="136"/>
                    <a:pt x="48" y="267"/>
                  </a:cubicBezTo>
                  <a:cubicBezTo>
                    <a:pt x="0" y="351"/>
                    <a:pt x="0" y="458"/>
                    <a:pt x="12" y="565"/>
                  </a:cubicBezTo>
                  <a:cubicBezTo>
                    <a:pt x="24" y="636"/>
                    <a:pt x="48" y="708"/>
                    <a:pt x="72" y="779"/>
                  </a:cubicBezTo>
                  <a:cubicBezTo>
                    <a:pt x="175" y="995"/>
                    <a:pt x="408" y="1105"/>
                    <a:pt x="635" y="1105"/>
                  </a:cubicBezTo>
                  <a:cubicBezTo>
                    <a:pt x="934" y="1105"/>
                    <a:pt x="1220" y="915"/>
                    <a:pt x="1179" y="529"/>
                  </a:cubicBezTo>
                  <a:cubicBezTo>
                    <a:pt x="1167" y="446"/>
                    <a:pt x="1096" y="351"/>
                    <a:pt x="1036" y="279"/>
                  </a:cubicBezTo>
                  <a:cubicBezTo>
                    <a:pt x="941" y="160"/>
                    <a:pt x="798" y="41"/>
                    <a:pt x="643" y="17"/>
                  </a:cubicBezTo>
                  <a:cubicBezTo>
                    <a:pt x="601" y="7"/>
                    <a:pt x="560"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7"/>
            <p:cNvSpPr/>
            <p:nvPr/>
          </p:nvSpPr>
          <p:spPr>
            <a:xfrm>
              <a:off x="5191400" y="4861900"/>
              <a:ext cx="18275" cy="16275"/>
            </a:xfrm>
            <a:custGeom>
              <a:avLst/>
              <a:gdLst/>
              <a:ahLst/>
              <a:cxnLst/>
              <a:rect l="l" t="t" r="r" b="b"/>
              <a:pathLst>
                <a:path w="731" h="651" extrusionOk="0">
                  <a:moveTo>
                    <a:pt x="343" y="1"/>
                  </a:moveTo>
                  <a:cubicBezTo>
                    <a:pt x="308" y="1"/>
                    <a:pt x="271" y="6"/>
                    <a:pt x="239" y="6"/>
                  </a:cubicBezTo>
                  <a:cubicBezTo>
                    <a:pt x="156" y="18"/>
                    <a:pt x="84" y="66"/>
                    <a:pt x="37" y="137"/>
                  </a:cubicBezTo>
                  <a:cubicBezTo>
                    <a:pt x="1" y="196"/>
                    <a:pt x="1" y="256"/>
                    <a:pt x="25" y="316"/>
                  </a:cubicBezTo>
                  <a:cubicBezTo>
                    <a:pt x="25" y="363"/>
                    <a:pt x="37" y="411"/>
                    <a:pt x="49" y="458"/>
                  </a:cubicBezTo>
                  <a:cubicBezTo>
                    <a:pt x="115" y="587"/>
                    <a:pt x="255" y="651"/>
                    <a:pt x="389" y="651"/>
                  </a:cubicBezTo>
                  <a:cubicBezTo>
                    <a:pt x="565" y="651"/>
                    <a:pt x="730" y="539"/>
                    <a:pt x="703" y="316"/>
                  </a:cubicBezTo>
                  <a:cubicBezTo>
                    <a:pt x="703" y="256"/>
                    <a:pt x="656" y="208"/>
                    <a:pt x="632" y="173"/>
                  </a:cubicBezTo>
                  <a:cubicBezTo>
                    <a:pt x="572" y="101"/>
                    <a:pt x="501" y="18"/>
                    <a:pt x="394" y="6"/>
                  </a:cubicBezTo>
                  <a:cubicBezTo>
                    <a:pt x="378" y="2"/>
                    <a:pt x="361"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7"/>
            <p:cNvSpPr/>
            <p:nvPr/>
          </p:nvSpPr>
          <p:spPr>
            <a:xfrm>
              <a:off x="4902100" y="5080975"/>
              <a:ext cx="18075" cy="16300"/>
            </a:xfrm>
            <a:custGeom>
              <a:avLst/>
              <a:gdLst/>
              <a:ahLst/>
              <a:cxnLst/>
              <a:rect l="l" t="t" r="r" b="b"/>
              <a:pathLst>
                <a:path w="723" h="652" extrusionOk="0">
                  <a:moveTo>
                    <a:pt x="339" y="1"/>
                  </a:moveTo>
                  <a:cubicBezTo>
                    <a:pt x="307" y="1"/>
                    <a:pt x="270" y="6"/>
                    <a:pt x="238" y="6"/>
                  </a:cubicBezTo>
                  <a:cubicBezTo>
                    <a:pt x="143" y="30"/>
                    <a:pt x="71" y="65"/>
                    <a:pt x="24" y="149"/>
                  </a:cubicBezTo>
                  <a:cubicBezTo>
                    <a:pt x="0" y="208"/>
                    <a:pt x="0" y="268"/>
                    <a:pt x="12" y="327"/>
                  </a:cubicBezTo>
                  <a:cubicBezTo>
                    <a:pt x="12" y="363"/>
                    <a:pt x="24" y="411"/>
                    <a:pt x="48" y="458"/>
                  </a:cubicBezTo>
                  <a:cubicBezTo>
                    <a:pt x="110" y="588"/>
                    <a:pt x="248" y="652"/>
                    <a:pt x="382" y="652"/>
                  </a:cubicBezTo>
                  <a:cubicBezTo>
                    <a:pt x="556" y="652"/>
                    <a:pt x="723" y="543"/>
                    <a:pt x="703" y="327"/>
                  </a:cubicBezTo>
                  <a:cubicBezTo>
                    <a:pt x="703" y="268"/>
                    <a:pt x="655" y="220"/>
                    <a:pt x="619" y="173"/>
                  </a:cubicBezTo>
                  <a:cubicBezTo>
                    <a:pt x="560" y="101"/>
                    <a:pt x="488" y="30"/>
                    <a:pt x="381" y="6"/>
                  </a:cubicBezTo>
                  <a:cubicBezTo>
                    <a:pt x="369" y="2"/>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7"/>
            <p:cNvSpPr/>
            <p:nvPr/>
          </p:nvSpPr>
          <p:spPr>
            <a:xfrm>
              <a:off x="5067300" y="4533750"/>
              <a:ext cx="17950" cy="16150"/>
            </a:xfrm>
            <a:custGeom>
              <a:avLst/>
              <a:gdLst/>
              <a:ahLst/>
              <a:cxnLst/>
              <a:rect l="l" t="t" r="r" b="b"/>
              <a:pathLst>
                <a:path w="718" h="646" extrusionOk="0">
                  <a:moveTo>
                    <a:pt x="339" y="1"/>
                  </a:moveTo>
                  <a:cubicBezTo>
                    <a:pt x="307" y="1"/>
                    <a:pt x="270" y="11"/>
                    <a:pt x="238" y="11"/>
                  </a:cubicBezTo>
                  <a:cubicBezTo>
                    <a:pt x="143" y="23"/>
                    <a:pt x="71" y="71"/>
                    <a:pt x="24" y="142"/>
                  </a:cubicBezTo>
                  <a:cubicBezTo>
                    <a:pt x="0" y="202"/>
                    <a:pt x="0" y="261"/>
                    <a:pt x="12" y="321"/>
                  </a:cubicBezTo>
                  <a:cubicBezTo>
                    <a:pt x="12" y="369"/>
                    <a:pt x="24" y="404"/>
                    <a:pt x="48" y="452"/>
                  </a:cubicBezTo>
                  <a:cubicBezTo>
                    <a:pt x="110" y="581"/>
                    <a:pt x="248" y="645"/>
                    <a:pt x="381" y="645"/>
                  </a:cubicBezTo>
                  <a:cubicBezTo>
                    <a:pt x="554" y="645"/>
                    <a:pt x="718" y="536"/>
                    <a:pt x="691" y="321"/>
                  </a:cubicBezTo>
                  <a:cubicBezTo>
                    <a:pt x="691" y="261"/>
                    <a:pt x="655" y="214"/>
                    <a:pt x="619" y="166"/>
                  </a:cubicBezTo>
                  <a:cubicBezTo>
                    <a:pt x="560" y="95"/>
                    <a:pt x="488" y="23"/>
                    <a:pt x="381" y="11"/>
                  </a:cubicBezTo>
                  <a:cubicBezTo>
                    <a:pt x="369" y="3"/>
                    <a:pt x="355" y="1"/>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7"/>
            <p:cNvSpPr/>
            <p:nvPr/>
          </p:nvSpPr>
          <p:spPr>
            <a:xfrm>
              <a:off x="5336375" y="4957000"/>
              <a:ext cx="7075" cy="5975"/>
            </a:xfrm>
            <a:custGeom>
              <a:avLst/>
              <a:gdLst/>
              <a:ahLst/>
              <a:cxnLst/>
              <a:rect l="l" t="t" r="r" b="b"/>
              <a:pathLst>
                <a:path w="283" h="239" extrusionOk="0">
                  <a:moveTo>
                    <a:pt x="84" y="0"/>
                  </a:moveTo>
                  <a:cubicBezTo>
                    <a:pt x="60" y="0"/>
                    <a:pt x="24" y="24"/>
                    <a:pt x="12" y="60"/>
                  </a:cubicBezTo>
                  <a:cubicBezTo>
                    <a:pt x="0" y="72"/>
                    <a:pt x="0" y="95"/>
                    <a:pt x="12" y="119"/>
                  </a:cubicBezTo>
                  <a:cubicBezTo>
                    <a:pt x="12" y="131"/>
                    <a:pt x="12" y="143"/>
                    <a:pt x="24" y="167"/>
                  </a:cubicBezTo>
                  <a:cubicBezTo>
                    <a:pt x="45" y="214"/>
                    <a:pt x="101" y="238"/>
                    <a:pt x="153" y="238"/>
                  </a:cubicBezTo>
                  <a:cubicBezTo>
                    <a:pt x="220" y="238"/>
                    <a:pt x="282" y="199"/>
                    <a:pt x="262" y="119"/>
                  </a:cubicBezTo>
                  <a:cubicBezTo>
                    <a:pt x="262" y="107"/>
                    <a:pt x="250" y="72"/>
                    <a:pt x="238" y="60"/>
                  </a:cubicBezTo>
                  <a:cubicBezTo>
                    <a:pt x="203" y="24"/>
                    <a:pt x="179"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7"/>
            <p:cNvSpPr/>
            <p:nvPr/>
          </p:nvSpPr>
          <p:spPr>
            <a:xfrm>
              <a:off x="5366425" y="4581525"/>
              <a:ext cx="43950" cy="36275"/>
            </a:xfrm>
            <a:custGeom>
              <a:avLst/>
              <a:gdLst/>
              <a:ahLst/>
              <a:cxnLst/>
              <a:rect l="l" t="t" r="r" b="b"/>
              <a:pathLst>
                <a:path w="1758" h="1451" extrusionOk="0">
                  <a:moveTo>
                    <a:pt x="917" y="0"/>
                  </a:moveTo>
                  <a:cubicBezTo>
                    <a:pt x="792" y="0"/>
                    <a:pt x="668" y="32"/>
                    <a:pt x="560" y="101"/>
                  </a:cubicBezTo>
                  <a:cubicBezTo>
                    <a:pt x="25" y="446"/>
                    <a:pt x="1" y="1267"/>
                    <a:pt x="679" y="1434"/>
                  </a:cubicBezTo>
                  <a:cubicBezTo>
                    <a:pt x="723" y="1445"/>
                    <a:pt x="767" y="1450"/>
                    <a:pt x="810" y="1450"/>
                  </a:cubicBezTo>
                  <a:cubicBezTo>
                    <a:pt x="1053" y="1450"/>
                    <a:pt x="1290" y="1292"/>
                    <a:pt x="1441" y="1101"/>
                  </a:cubicBezTo>
                  <a:cubicBezTo>
                    <a:pt x="1513" y="1005"/>
                    <a:pt x="1572" y="922"/>
                    <a:pt x="1620" y="803"/>
                  </a:cubicBezTo>
                  <a:cubicBezTo>
                    <a:pt x="1757" y="345"/>
                    <a:pt x="133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7"/>
            <p:cNvSpPr/>
            <p:nvPr/>
          </p:nvSpPr>
          <p:spPr>
            <a:xfrm>
              <a:off x="5283375" y="4473925"/>
              <a:ext cx="43975" cy="36225"/>
            </a:xfrm>
            <a:custGeom>
              <a:avLst/>
              <a:gdLst/>
              <a:ahLst/>
              <a:cxnLst/>
              <a:rect l="l" t="t" r="r" b="b"/>
              <a:pathLst>
                <a:path w="1759" h="1449" extrusionOk="0">
                  <a:moveTo>
                    <a:pt x="913" y="1"/>
                  </a:moveTo>
                  <a:cubicBezTo>
                    <a:pt x="793" y="1"/>
                    <a:pt x="674" y="30"/>
                    <a:pt x="572" y="95"/>
                  </a:cubicBezTo>
                  <a:cubicBezTo>
                    <a:pt x="37" y="452"/>
                    <a:pt x="1" y="1273"/>
                    <a:pt x="692" y="1428"/>
                  </a:cubicBezTo>
                  <a:cubicBezTo>
                    <a:pt x="738" y="1442"/>
                    <a:pt x="786" y="1449"/>
                    <a:pt x="833" y="1449"/>
                  </a:cubicBezTo>
                  <a:cubicBezTo>
                    <a:pt x="1064" y="1449"/>
                    <a:pt x="1294" y="1294"/>
                    <a:pt x="1442" y="1107"/>
                  </a:cubicBezTo>
                  <a:cubicBezTo>
                    <a:pt x="1513" y="1011"/>
                    <a:pt x="1584" y="928"/>
                    <a:pt x="1620" y="809"/>
                  </a:cubicBezTo>
                  <a:cubicBezTo>
                    <a:pt x="1759" y="348"/>
                    <a:pt x="1325"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7"/>
            <p:cNvSpPr/>
            <p:nvPr/>
          </p:nvSpPr>
          <p:spPr>
            <a:xfrm>
              <a:off x="5267125" y="4841800"/>
              <a:ext cx="63175" cy="37825"/>
            </a:xfrm>
            <a:custGeom>
              <a:avLst/>
              <a:gdLst/>
              <a:ahLst/>
              <a:cxnLst/>
              <a:rect l="l" t="t" r="r" b="b"/>
              <a:pathLst>
                <a:path w="2527" h="1513" extrusionOk="0">
                  <a:moveTo>
                    <a:pt x="1161" y="1"/>
                  </a:moveTo>
                  <a:cubicBezTo>
                    <a:pt x="1068" y="1"/>
                    <a:pt x="976" y="15"/>
                    <a:pt x="889" y="48"/>
                  </a:cubicBezTo>
                  <a:cubicBezTo>
                    <a:pt x="1" y="368"/>
                    <a:pt x="361" y="1513"/>
                    <a:pt x="1244" y="1513"/>
                  </a:cubicBezTo>
                  <a:cubicBezTo>
                    <a:pt x="1249" y="1513"/>
                    <a:pt x="1254" y="1513"/>
                    <a:pt x="1258" y="1512"/>
                  </a:cubicBezTo>
                  <a:cubicBezTo>
                    <a:pt x="1496" y="1512"/>
                    <a:pt x="1734" y="1441"/>
                    <a:pt x="1901" y="1286"/>
                  </a:cubicBezTo>
                  <a:cubicBezTo>
                    <a:pt x="2527" y="744"/>
                    <a:pt x="1819"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7"/>
            <p:cNvSpPr/>
            <p:nvPr/>
          </p:nvSpPr>
          <p:spPr>
            <a:xfrm>
              <a:off x="5084775" y="4838825"/>
              <a:ext cx="62750" cy="37825"/>
            </a:xfrm>
            <a:custGeom>
              <a:avLst/>
              <a:gdLst/>
              <a:ahLst/>
              <a:cxnLst/>
              <a:rect l="l" t="t" r="r" b="b"/>
              <a:pathLst>
                <a:path w="2510" h="1513" extrusionOk="0">
                  <a:moveTo>
                    <a:pt x="1148" y="0"/>
                  </a:moveTo>
                  <a:cubicBezTo>
                    <a:pt x="1054" y="0"/>
                    <a:pt x="961" y="15"/>
                    <a:pt x="873" y="48"/>
                  </a:cubicBezTo>
                  <a:cubicBezTo>
                    <a:pt x="1" y="378"/>
                    <a:pt x="353" y="1513"/>
                    <a:pt x="1227" y="1513"/>
                  </a:cubicBezTo>
                  <a:cubicBezTo>
                    <a:pt x="1235" y="1513"/>
                    <a:pt x="1245" y="1513"/>
                    <a:pt x="1254" y="1512"/>
                  </a:cubicBezTo>
                  <a:cubicBezTo>
                    <a:pt x="1492" y="1512"/>
                    <a:pt x="1730" y="1429"/>
                    <a:pt x="1885" y="1286"/>
                  </a:cubicBezTo>
                  <a:cubicBezTo>
                    <a:pt x="2510" y="734"/>
                    <a:pt x="1804" y="0"/>
                    <a:pt x="11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7"/>
            <p:cNvSpPr/>
            <p:nvPr/>
          </p:nvSpPr>
          <p:spPr>
            <a:xfrm>
              <a:off x="5101525" y="4631250"/>
              <a:ext cx="84250" cy="66675"/>
            </a:xfrm>
            <a:custGeom>
              <a:avLst/>
              <a:gdLst/>
              <a:ahLst/>
              <a:cxnLst/>
              <a:rect l="l" t="t" r="r" b="b"/>
              <a:pathLst>
                <a:path w="3370" h="2667" extrusionOk="0">
                  <a:moveTo>
                    <a:pt x="1607" y="1"/>
                  </a:moveTo>
                  <a:cubicBezTo>
                    <a:pt x="1446" y="1"/>
                    <a:pt x="1281" y="32"/>
                    <a:pt x="1119" y="100"/>
                  </a:cubicBezTo>
                  <a:cubicBezTo>
                    <a:pt x="0" y="576"/>
                    <a:pt x="405" y="2338"/>
                    <a:pt x="1453" y="2624"/>
                  </a:cubicBezTo>
                  <a:cubicBezTo>
                    <a:pt x="1556" y="2652"/>
                    <a:pt x="1661" y="2666"/>
                    <a:pt x="1765" y="2666"/>
                  </a:cubicBezTo>
                  <a:cubicBezTo>
                    <a:pt x="2228" y="2666"/>
                    <a:pt x="2677" y="2399"/>
                    <a:pt x="2882" y="1981"/>
                  </a:cubicBezTo>
                  <a:cubicBezTo>
                    <a:pt x="3369" y="1056"/>
                    <a:pt x="2547"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7"/>
            <p:cNvSpPr/>
            <p:nvPr/>
          </p:nvSpPr>
          <p:spPr>
            <a:xfrm>
              <a:off x="4844050" y="4783675"/>
              <a:ext cx="84575" cy="66800"/>
            </a:xfrm>
            <a:custGeom>
              <a:avLst/>
              <a:gdLst/>
              <a:ahLst/>
              <a:cxnLst/>
              <a:rect l="l" t="t" r="r" b="b"/>
              <a:pathLst>
                <a:path w="3383" h="2672" extrusionOk="0">
                  <a:moveTo>
                    <a:pt x="1616" y="1"/>
                  </a:moveTo>
                  <a:cubicBezTo>
                    <a:pt x="1456" y="1"/>
                    <a:pt x="1292" y="31"/>
                    <a:pt x="1131" y="99"/>
                  </a:cubicBezTo>
                  <a:cubicBezTo>
                    <a:pt x="0" y="563"/>
                    <a:pt x="393" y="2349"/>
                    <a:pt x="1477" y="2635"/>
                  </a:cubicBezTo>
                  <a:cubicBezTo>
                    <a:pt x="1572" y="2660"/>
                    <a:pt x="1670" y="2672"/>
                    <a:pt x="1767" y="2672"/>
                  </a:cubicBezTo>
                  <a:cubicBezTo>
                    <a:pt x="2229" y="2672"/>
                    <a:pt x="2687" y="2405"/>
                    <a:pt x="2894" y="1992"/>
                  </a:cubicBezTo>
                  <a:cubicBezTo>
                    <a:pt x="3382" y="1066"/>
                    <a:pt x="2557" y="1"/>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7"/>
            <p:cNvSpPr/>
            <p:nvPr/>
          </p:nvSpPr>
          <p:spPr>
            <a:xfrm>
              <a:off x="5384000" y="4937500"/>
              <a:ext cx="57875" cy="45525"/>
            </a:xfrm>
            <a:custGeom>
              <a:avLst/>
              <a:gdLst/>
              <a:ahLst/>
              <a:cxnLst/>
              <a:rect l="l" t="t" r="r" b="b"/>
              <a:pathLst>
                <a:path w="2315" h="1821" extrusionOk="0">
                  <a:moveTo>
                    <a:pt x="1100" y="1"/>
                  </a:moveTo>
                  <a:cubicBezTo>
                    <a:pt x="989" y="1"/>
                    <a:pt x="875" y="21"/>
                    <a:pt x="762" y="66"/>
                  </a:cubicBezTo>
                  <a:cubicBezTo>
                    <a:pt x="0" y="375"/>
                    <a:pt x="274" y="1602"/>
                    <a:pt x="1012" y="1792"/>
                  </a:cubicBezTo>
                  <a:cubicBezTo>
                    <a:pt x="1079" y="1812"/>
                    <a:pt x="1149" y="1821"/>
                    <a:pt x="1218" y="1821"/>
                  </a:cubicBezTo>
                  <a:cubicBezTo>
                    <a:pt x="1529" y="1821"/>
                    <a:pt x="1843" y="1634"/>
                    <a:pt x="1989" y="1352"/>
                  </a:cubicBezTo>
                  <a:cubicBezTo>
                    <a:pt x="2315" y="720"/>
                    <a:pt x="1760"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7"/>
            <p:cNvSpPr/>
            <p:nvPr/>
          </p:nvSpPr>
          <p:spPr>
            <a:xfrm>
              <a:off x="5262550" y="4942700"/>
              <a:ext cx="17875" cy="16700"/>
            </a:xfrm>
            <a:custGeom>
              <a:avLst/>
              <a:gdLst/>
              <a:ahLst/>
              <a:cxnLst/>
              <a:rect l="l" t="t" r="r" b="b"/>
              <a:pathLst>
                <a:path w="715" h="668" extrusionOk="0">
                  <a:moveTo>
                    <a:pt x="477" y="1"/>
                  </a:moveTo>
                  <a:cubicBezTo>
                    <a:pt x="453" y="1"/>
                    <a:pt x="405" y="1"/>
                    <a:pt x="370" y="12"/>
                  </a:cubicBezTo>
                  <a:cubicBezTo>
                    <a:pt x="215" y="84"/>
                    <a:pt x="1" y="239"/>
                    <a:pt x="36" y="441"/>
                  </a:cubicBezTo>
                  <a:cubicBezTo>
                    <a:pt x="48" y="536"/>
                    <a:pt x="131" y="632"/>
                    <a:pt x="227" y="655"/>
                  </a:cubicBezTo>
                  <a:cubicBezTo>
                    <a:pt x="262" y="667"/>
                    <a:pt x="310" y="667"/>
                    <a:pt x="358" y="667"/>
                  </a:cubicBezTo>
                  <a:cubicBezTo>
                    <a:pt x="405" y="667"/>
                    <a:pt x="429" y="667"/>
                    <a:pt x="477" y="655"/>
                  </a:cubicBezTo>
                  <a:cubicBezTo>
                    <a:pt x="512" y="644"/>
                    <a:pt x="536" y="620"/>
                    <a:pt x="560" y="584"/>
                  </a:cubicBezTo>
                  <a:cubicBezTo>
                    <a:pt x="632" y="524"/>
                    <a:pt x="679" y="465"/>
                    <a:pt x="703" y="393"/>
                  </a:cubicBezTo>
                  <a:cubicBezTo>
                    <a:pt x="715" y="286"/>
                    <a:pt x="667" y="179"/>
                    <a:pt x="608" y="108"/>
                  </a:cubicBezTo>
                  <a:cubicBezTo>
                    <a:pt x="584" y="60"/>
                    <a:pt x="536" y="2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7"/>
            <p:cNvSpPr/>
            <p:nvPr/>
          </p:nvSpPr>
          <p:spPr>
            <a:xfrm>
              <a:off x="5171475" y="4942700"/>
              <a:ext cx="29775" cy="27700"/>
            </a:xfrm>
            <a:custGeom>
              <a:avLst/>
              <a:gdLst/>
              <a:ahLst/>
              <a:cxnLst/>
              <a:rect l="l" t="t" r="r" b="b"/>
              <a:pathLst>
                <a:path w="1191" h="1108" extrusionOk="0">
                  <a:moveTo>
                    <a:pt x="548" y="1"/>
                  </a:moveTo>
                  <a:cubicBezTo>
                    <a:pt x="488" y="24"/>
                    <a:pt x="429" y="48"/>
                    <a:pt x="369" y="84"/>
                  </a:cubicBezTo>
                  <a:cubicBezTo>
                    <a:pt x="250" y="155"/>
                    <a:pt x="131" y="227"/>
                    <a:pt x="72" y="346"/>
                  </a:cubicBezTo>
                  <a:cubicBezTo>
                    <a:pt x="0" y="501"/>
                    <a:pt x="36" y="691"/>
                    <a:pt x="107" y="858"/>
                  </a:cubicBezTo>
                  <a:cubicBezTo>
                    <a:pt x="143" y="941"/>
                    <a:pt x="191" y="1048"/>
                    <a:pt x="286" y="1072"/>
                  </a:cubicBezTo>
                  <a:cubicBezTo>
                    <a:pt x="322" y="1108"/>
                    <a:pt x="381" y="1108"/>
                    <a:pt x="441" y="1108"/>
                  </a:cubicBezTo>
                  <a:cubicBezTo>
                    <a:pt x="762" y="1096"/>
                    <a:pt x="1143" y="894"/>
                    <a:pt x="1179" y="572"/>
                  </a:cubicBezTo>
                  <a:cubicBezTo>
                    <a:pt x="1191" y="393"/>
                    <a:pt x="1096" y="215"/>
                    <a:pt x="953" y="120"/>
                  </a:cubicBezTo>
                  <a:cubicBezTo>
                    <a:pt x="893" y="84"/>
                    <a:pt x="822" y="60"/>
                    <a:pt x="738" y="36"/>
                  </a:cubicBezTo>
                  <a:cubicBezTo>
                    <a:pt x="679" y="24"/>
                    <a:pt x="619"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7"/>
            <p:cNvSpPr/>
            <p:nvPr/>
          </p:nvSpPr>
          <p:spPr>
            <a:xfrm>
              <a:off x="5355575" y="4656225"/>
              <a:ext cx="91250" cy="78900"/>
            </a:xfrm>
            <a:custGeom>
              <a:avLst/>
              <a:gdLst/>
              <a:ahLst/>
              <a:cxnLst/>
              <a:rect l="l" t="t" r="r" b="b"/>
              <a:pathLst>
                <a:path w="3650" h="3156" extrusionOk="0">
                  <a:moveTo>
                    <a:pt x="2258" y="0"/>
                  </a:moveTo>
                  <a:cubicBezTo>
                    <a:pt x="989" y="0"/>
                    <a:pt x="0" y="1887"/>
                    <a:pt x="1209" y="2863"/>
                  </a:cubicBezTo>
                  <a:cubicBezTo>
                    <a:pt x="1462" y="3061"/>
                    <a:pt x="1780" y="3156"/>
                    <a:pt x="2101" y="3156"/>
                  </a:cubicBezTo>
                  <a:cubicBezTo>
                    <a:pt x="2612" y="3156"/>
                    <a:pt x="3129" y="2916"/>
                    <a:pt x="3399" y="2470"/>
                  </a:cubicBezTo>
                  <a:cubicBezTo>
                    <a:pt x="3578" y="2173"/>
                    <a:pt x="3649" y="1804"/>
                    <a:pt x="3638" y="1446"/>
                  </a:cubicBezTo>
                  <a:cubicBezTo>
                    <a:pt x="3614" y="1030"/>
                    <a:pt x="3483" y="601"/>
                    <a:pt x="3161" y="339"/>
                  </a:cubicBezTo>
                  <a:cubicBezTo>
                    <a:pt x="2861" y="102"/>
                    <a:pt x="2552"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47"/>
          <p:cNvGrpSpPr/>
          <p:nvPr/>
        </p:nvGrpSpPr>
        <p:grpSpPr>
          <a:xfrm>
            <a:off x="5327450" y="824900"/>
            <a:ext cx="1204075" cy="1064600"/>
            <a:chOff x="257500" y="1669275"/>
            <a:chExt cx="1204075" cy="1064600"/>
          </a:xfrm>
        </p:grpSpPr>
        <p:sp>
          <p:nvSpPr>
            <p:cNvPr id="1167" name="Google Shape;1167;p47"/>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7"/>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7"/>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7"/>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7"/>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7"/>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7"/>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7"/>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7"/>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7"/>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7"/>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7"/>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7"/>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7"/>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7"/>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7"/>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7"/>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7"/>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7"/>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7"/>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7"/>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7"/>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7"/>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3" name="Google Shape;1193;p47"/>
          <p:cNvPicPr preferRelativeResize="0"/>
          <p:nvPr/>
        </p:nvPicPr>
        <p:blipFill rotWithShape="1">
          <a:blip r:embed="rId5">
            <a:alphaModFix/>
          </a:blip>
          <a:srcRect l="34841" t="12748" r="28186" b="30313"/>
          <a:stretch/>
        </p:blipFill>
        <p:spPr>
          <a:xfrm>
            <a:off x="6784625" y="-515801"/>
            <a:ext cx="2990923" cy="2590974"/>
          </a:xfrm>
          <a:prstGeom prst="rect">
            <a:avLst/>
          </a:prstGeom>
          <a:noFill/>
          <a:ln>
            <a:noFill/>
          </a:ln>
        </p:spPr>
      </p:pic>
      <p:pic>
        <p:nvPicPr>
          <p:cNvPr id="9" name="Picture 8" descr="A screenshot of a computer&#10;&#10;Description automatically generated">
            <a:extLst>
              <a:ext uri="{FF2B5EF4-FFF2-40B4-BE49-F238E27FC236}">
                <a16:creationId xmlns:a16="http://schemas.microsoft.com/office/drawing/2014/main" id="{7962B51A-312E-E9F5-0380-5728030279BF}"/>
              </a:ext>
            </a:extLst>
          </p:cNvPr>
          <p:cNvPicPr>
            <a:picLocks noChangeAspect="1"/>
          </p:cNvPicPr>
          <p:nvPr/>
        </p:nvPicPr>
        <p:blipFill>
          <a:blip r:embed="rId6"/>
          <a:srcRect l="7639" t="21721" r="7798" b="5571"/>
          <a:stretch/>
        </p:blipFill>
        <p:spPr>
          <a:xfrm>
            <a:off x="325136" y="343760"/>
            <a:ext cx="8453104" cy="45131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grpSp>
        <p:nvGrpSpPr>
          <p:cNvPr id="1200" name="Google Shape;1200;p48"/>
          <p:cNvGrpSpPr/>
          <p:nvPr/>
        </p:nvGrpSpPr>
        <p:grpSpPr>
          <a:xfrm>
            <a:off x="4746985" y="3267166"/>
            <a:ext cx="4141571" cy="3534717"/>
            <a:chOff x="4746985" y="3267166"/>
            <a:chExt cx="4141571" cy="3534717"/>
          </a:xfrm>
        </p:grpSpPr>
        <p:pic>
          <p:nvPicPr>
            <p:cNvPr id="1201" name="Google Shape;1201;p48"/>
            <p:cNvPicPr preferRelativeResize="0"/>
            <p:nvPr/>
          </p:nvPicPr>
          <p:blipFill rotWithShape="1">
            <a:blip r:embed="rId3">
              <a:alphaModFix/>
            </a:blip>
            <a:srcRect l="39486" t="29228" r="35708" b="26202"/>
            <a:stretch/>
          </p:blipFill>
          <p:spPr>
            <a:xfrm rot="9457355">
              <a:off x="5006919" y="3729651"/>
              <a:ext cx="1679810" cy="1697809"/>
            </a:xfrm>
            <a:prstGeom prst="rect">
              <a:avLst/>
            </a:prstGeom>
            <a:noFill/>
            <a:ln>
              <a:noFill/>
            </a:ln>
          </p:spPr>
        </p:pic>
        <p:pic>
          <p:nvPicPr>
            <p:cNvPr id="1202" name="Google Shape;1202;p48"/>
            <p:cNvPicPr preferRelativeResize="0"/>
            <p:nvPr/>
          </p:nvPicPr>
          <p:blipFill rotWithShape="1">
            <a:blip r:embed="rId4">
              <a:alphaModFix/>
            </a:blip>
            <a:srcRect l="33270" t="11201" r="31930" b="28411"/>
            <a:stretch/>
          </p:blipFill>
          <p:spPr>
            <a:xfrm rot="1647125" flipH="1">
              <a:off x="5776092" y="3734665"/>
              <a:ext cx="2663161" cy="2599719"/>
            </a:xfrm>
            <a:prstGeom prst="rect">
              <a:avLst/>
            </a:prstGeom>
            <a:noFill/>
            <a:ln>
              <a:noFill/>
            </a:ln>
          </p:spPr>
        </p:pic>
      </p:grpSp>
      <p:grpSp>
        <p:nvGrpSpPr>
          <p:cNvPr id="1203" name="Google Shape;1203;p48"/>
          <p:cNvGrpSpPr/>
          <p:nvPr/>
        </p:nvGrpSpPr>
        <p:grpSpPr>
          <a:xfrm>
            <a:off x="533400" y="2812650"/>
            <a:ext cx="1204075" cy="1064600"/>
            <a:chOff x="257500" y="1669275"/>
            <a:chExt cx="1204075" cy="1064600"/>
          </a:xfrm>
        </p:grpSpPr>
        <p:sp>
          <p:nvSpPr>
            <p:cNvPr id="1204" name="Google Shape;1204;p48"/>
            <p:cNvSpPr/>
            <p:nvPr/>
          </p:nvSpPr>
          <p:spPr>
            <a:xfrm>
              <a:off x="1038388" y="2237292"/>
              <a:ext cx="48394" cy="60395"/>
            </a:xfrm>
            <a:custGeom>
              <a:avLst/>
              <a:gdLst/>
              <a:ahLst/>
              <a:cxnLst/>
              <a:rect l="l" t="t" r="r" b="b"/>
              <a:pathLst>
                <a:path w="1359" h="1696" extrusionOk="0">
                  <a:moveTo>
                    <a:pt x="455" y="0"/>
                  </a:moveTo>
                  <a:cubicBezTo>
                    <a:pt x="450" y="0"/>
                    <a:pt x="446" y="0"/>
                    <a:pt x="441" y="0"/>
                  </a:cubicBezTo>
                  <a:cubicBezTo>
                    <a:pt x="382" y="0"/>
                    <a:pt x="322" y="12"/>
                    <a:pt x="275" y="24"/>
                  </a:cubicBezTo>
                  <a:cubicBezTo>
                    <a:pt x="72" y="120"/>
                    <a:pt x="1" y="381"/>
                    <a:pt x="25" y="608"/>
                  </a:cubicBezTo>
                  <a:cubicBezTo>
                    <a:pt x="48" y="929"/>
                    <a:pt x="215" y="1263"/>
                    <a:pt x="453" y="1489"/>
                  </a:cubicBezTo>
                  <a:cubicBezTo>
                    <a:pt x="570" y="1596"/>
                    <a:pt x="735" y="1695"/>
                    <a:pt x="895" y="1695"/>
                  </a:cubicBezTo>
                  <a:cubicBezTo>
                    <a:pt x="931" y="1695"/>
                    <a:pt x="966" y="1690"/>
                    <a:pt x="1001" y="1679"/>
                  </a:cubicBezTo>
                  <a:cubicBezTo>
                    <a:pt x="1227" y="1620"/>
                    <a:pt x="1358" y="1370"/>
                    <a:pt x="1346" y="1132"/>
                  </a:cubicBezTo>
                  <a:cubicBezTo>
                    <a:pt x="1323" y="683"/>
                    <a:pt x="983"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945553" y="2477197"/>
              <a:ext cx="80265" cy="80443"/>
            </a:xfrm>
            <a:custGeom>
              <a:avLst/>
              <a:gdLst/>
              <a:ahLst/>
              <a:cxnLst/>
              <a:rect l="l" t="t" r="r" b="b"/>
              <a:pathLst>
                <a:path w="2254" h="2259" extrusionOk="0">
                  <a:moveTo>
                    <a:pt x="960" y="0"/>
                  </a:moveTo>
                  <a:cubicBezTo>
                    <a:pt x="762" y="0"/>
                    <a:pt x="555" y="75"/>
                    <a:pt x="358" y="252"/>
                  </a:cubicBezTo>
                  <a:cubicBezTo>
                    <a:pt x="215" y="371"/>
                    <a:pt x="155" y="550"/>
                    <a:pt x="119" y="717"/>
                  </a:cubicBezTo>
                  <a:cubicBezTo>
                    <a:pt x="36" y="1014"/>
                    <a:pt x="0" y="1324"/>
                    <a:pt x="131" y="1610"/>
                  </a:cubicBezTo>
                  <a:cubicBezTo>
                    <a:pt x="191" y="1765"/>
                    <a:pt x="298" y="1884"/>
                    <a:pt x="417" y="1979"/>
                  </a:cubicBezTo>
                  <a:cubicBezTo>
                    <a:pt x="586" y="2137"/>
                    <a:pt x="812" y="2259"/>
                    <a:pt x="1044" y="2259"/>
                  </a:cubicBezTo>
                  <a:cubicBezTo>
                    <a:pt x="1073" y="2259"/>
                    <a:pt x="1102" y="2257"/>
                    <a:pt x="1131" y="2253"/>
                  </a:cubicBezTo>
                  <a:cubicBezTo>
                    <a:pt x="1310" y="2217"/>
                    <a:pt x="1453" y="2098"/>
                    <a:pt x="1608" y="1979"/>
                  </a:cubicBezTo>
                  <a:cubicBezTo>
                    <a:pt x="1703" y="1895"/>
                    <a:pt x="1810" y="1788"/>
                    <a:pt x="1882" y="1657"/>
                  </a:cubicBezTo>
                  <a:cubicBezTo>
                    <a:pt x="2254" y="960"/>
                    <a:pt x="1666" y="0"/>
                    <a:pt x="9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1166013" y="2193670"/>
              <a:ext cx="51029" cy="51136"/>
            </a:xfrm>
            <a:custGeom>
              <a:avLst/>
              <a:gdLst/>
              <a:ahLst/>
              <a:cxnLst/>
              <a:rect l="l" t="t" r="r" b="b"/>
              <a:pathLst>
                <a:path w="1433" h="1436" extrusionOk="0">
                  <a:moveTo>
                    <a:pt x="609" y="0"/>
                  </a:moveTo>
                  <a:cubicBezTo>
                    <a:pt x="480" y="0"/>
                    <a:pt x="345" y="49"/>
                    <a:pt x="215" y="166"/>
                  </a:cubicBezTo>
                  <a:cubicBezTo>
                    <a:pt x="132" y="237"/>
                    <a:pt x="96" y="356"/>
                    <a:pt x="72" y="463"/>
                  </a:cubicBezTo>
                  <a:cubicBezTo>
                    <a:pt x="24" y="642"/>
                    <a:pt x="1" y="856"/>
                    <a:pt x="72" y="1035"/>
                  </a:cubicBezTo>
                  <a:cubicBezTo>
                    <a:pt x="120" y="1118"/>
                    <a:pt x="179" y="1190"/>
                    <a:pt x="251" y="1273"/>
                  </a:cubicBezTo>
                  <a:cubicBezTo>
                    <a:pt x="352" y="1354"/>
                    <a:pt x="488" y="1436"/>
                    <a:pt x="637" y="1436"/>
                  </a:cubicBezTo>
                  <a:cubicBezTo>
                    <a:pt x="663" y="1436"/>
                    <a:pt x="689" y="1433"/>
                    <a:pt x="715" y="1428"/>
                  </a:cubicBezTo>
                  <a:cubicBezTo>
                    <a:pt x="834" y="1416"/>
                    <a:pt x="917" y="1345"/>
                    <a:pt x="1013" y="1273"/>
                  </a:cubicBezTo>
                  <a:cubicBezTo>
                    <a:pt x="1084" y="1214"/>
                    <a:pt x="1144" y="1154"/>
                    <a:pt x="1191" y="1059"/>
                  </a:cubicBezTo>
                  <a:cubicBezTo>
                    <a:pt x="1432" y="605"/>
                    <a:pt x="106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961221" y="1714535"/>
              <a:ext cx="50709" cy="51172"/>
            </a:xfrm>
            <a:custGeom>
              <a:avLst/>
              <a:gdLst/>
              <a:ahLst/>
              <a:cxnLst/>
              <a:rect l="l" t="t" r="r" b="b"/>
              <a:pathLst>
                <a:path w="1424" h="1437" extrusionOk="0">
                  <a:moveTo>
                    <a:pt x="609" y="1"/>
                  </a:moveTo>
                  <a:cubicBezTo>
                    <a:pt x="483" y="1"/>
                    <a:pt x="351" y="50"/>
                    <a:pt x="227" y="167"/>
                  </a:cubicBezTo>
                  <a:cubicBezTo>
                    <a:pt x="132" y="238"/>
                    <a:pt x="108" y="357"/>
                    <a:pt x="72" y="464"/>
                  </a:cubicBezTo>
                  <a:cubicBezTo>
                    <a:pt x="37" y="643"/>
                    <a:pt x="1" y="857"/>
                    <a:pt x="72" y="1036"/>
                  </a:cubicBezTo>
                  <a:cubicBezTo>
                    <a:pt x="120" y="1119"/>
                    <a:pt x="180" y="1191"/>
                    <a:pt x="251" y="1274"/>
                  </a:cubicBezTo>
                  <a:cubicBezTo>
                    <a:pt x="352" y="1355"/>
                    <a:pt x="489" y="1437"/>
                    <a:pt x="637" y="1437"/>
                  </a:cubicBezTo>
                  <a:cubicBezTo>
                    <a:pt x="663" y="1437"/>
                    <a:pt x="689" y="1434"/>
                    <a:pt x="715" y="1429"/>
                  </a:cubicBezTo>
                  <a:cubicBezTo>
                    <a:pt x="834" y="1417"/>
                    <a:pt x="930" y="1346"/>
                    <a:pt x="1013" y="1274"/>
                  </a:cubicBezTo>
                  <a:cubicBezTo>
                    <a:pt x="1084" y="1203"/>
                    <a:pt x="1144" y="1155"/>
                    <a:pt x="1192" y="1060"/>
                  </a:cubicBezTo>
                  <a:cubicBezTo>
                    <a:pt x="1423" y="606"/>
                    <a:pt x="1050" y="1"/>
                    <a:pt x="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854392" y="2489839"/>
              <a:ext cx="34827" cy="35432"/>
            </a:xfrm>
            <a:custGeom>
              <a:avLst/>
              <a:gdLst/>
              <a:ahLst/>
              <a:cxnLst/>
              <a:rect l="l" t="t" r="r" b="b"/>
              <a:pathLst>
                <a:path w="978" h="995" extrusionOk="0">
                  <a:moveTo>
                    <a:pt x="412" y="0"/>
                  </a:moveTo>
                  <a:cubicBezTo>
                    <a:pt x="324" y="0"/>
                    <a:pt x="232" y="34"/>
                    <a:pt x="143" y="112"/>
                  </a:cubicBezTo>
                  <a:cubicBezTo>
                    <a:pt x="84" y="171"/>
                    <a:pt x="60" y="243"/>
                    <a:pt x="36" y="314"/>
                  </a:cubicBezTo>
                  <a:cubicBezTo>
                    <a:pt x="12" y="457"/>
                    <a:pt x="1" y="588"/>
                    <a:pt x="36" y="707"/>
                  </a:cubicBezTo>
                  <a:cubicBezTo>
                    <a:pt x="72" y="767"/>
                    <a:pt x="120" y="826"/>
                    <a:pt x="179" y="874"/>
                  </a:cubicBezTo>
                  <a:cubicBezTo>
                    <a:pt x="255" y="939"/>
                    <a:pt x="361" y="994"/>
                    <a:pt x="461" y="994"/>
                  </a:cubicBezTo>
                  <a:cubicBezTo>
                    <a:pt x="470" y="994"/>
                    <a:pt x="479" y="994"/>
                    <a:pt x="489" y="993"/>
                  </a:cubicBezTo>
                  <a:cubicBezTo>
                    <a:pt x="560" y="969"/>
                    <a:pt x="632" y="933"/>
                    <a:pt x="691" y="874"/>
                  </a:cubicBezTo>
                  <a:cubicBezTo>
                    <a:pt x="739" y="826"/>
                    <a:pt x="786" y="778"/>
                    <a:pt x="810" y="719"/>
                  </a:cubicBezTo>
                  <a:cubicBezTo>
                    <a:pt x="978" y="421"/>
                    <a:pt x="724"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1232996" y="2046778"/>
              <a:ext cx="35254" cy="35432"/>
            </a:xfrm>
            <a:custGeom>
              <a:avLst/>
              <a:gdLst/>
              <a:ahLst/>
              <a:cxnLst/>
              <a:rect l="l" t="t" r="r" b="b"/>
              <a:pathLst>
                <a:path w="990" h="995" extrusionOk="0">
                  <a:moveTo>
                    <a:pt x="414" y="0"/>
                  </a:moveTo>
                  <a:cubicBezTo>
                    <a:pt x="328" y="0"/>
                    <a:pt x="239" y="34"/>
                    <a:pt x="156" y="112"/>
                  </a:cubicBezTo>
                  <a:cubicBezTo>
                    <a:pt x="96" y="171"/>
                    <a:pt x="60" y="243"/>
                    <a:pt x="48" y="314"/>
                  </a:cubicBezTo>
                  <a:cubicBezTo>
                    <a:pt x="25" y="457"/>
                    <a:pt x="1" y="588"/>
                    <a:pt x="48" y="707"/>
                  </a:cubicBezTo>
                  <a:cubicBezTo>
                    <a:pt x="84" y="767"/>
                    <a:pt x="120" y="826"/>
                    <a:pt x="179" y="874"/>
                  </a:cubicBezTo>
                  <a:cubicBezTo>
                    <a:pt x="266" y="939"/>
                    <a:pt x="373" y="994"/>
                    <a:pt x="473" y="994"/>
                  </a:cubicBezTo>
                  <a:cubicBezTo>
                    <a:pt x="482" y="994"/>
                    <a:pt x="492" y="994"/>
                    <a:pt x="501" y="993"/>
                  </a:cubicBezTo>
                  <a:cubicBezTo>
                    <a:pt x="572" y="969"/>
                    <a:pt x="644" y="933"/>
                    <a:pt x="703" y="874"/>
                  </a:cubicBezTo>
                  <a:cubicBezTo>
                    <a:pt x="751" y="826"/>
                    <a:pt x="799" y="778"/>
                    <a:pt x="822" y="719"/>
                  </a:cubicBezTo>
                  <a:cubicBezTo>
                    <a:pt x="990" y="421"/>
                    <a:pt x="72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895949" y="2698443"/>
              <a:ext cx="35574" cy="35432"/>
            </a:xfrm>
            <a:custGeom>
              <a:avLst/>
              <a:gdLst/>
              <a:ahLst/>
              <a:cxnLst/>
              <a:rect l="l" t="t" r="r" b="b"/>
              <a:pathLst>
                <a:path w="999" h="995" extrusionOk="0">
                  <a:moveTo>
                    <a:pt x="424" y="0"/>
                  </a:moveTo>
                  <a:cubicBezTo>
                    <a:pt x="336" y="0"/>
                    <a:pt x="244" y="34"/>
                    <a:pt x="155" y="112"/>
                  </a:cubicBezTo>
                  <a:cubicBezTo>
                    <a:pt x="96" y="171"/>
                    <a:pt x="60" y="243"/>
                    <a:pt x="48" y="326"/>
                  </a:cubicBezTo>
                  <a:cubicBezTo>
                    <a:pt x="24" y="457"/>
                    <a:pt x="0" y="588"/>
                    <a:pt x="48" y="707"/>
                  </a:cubicBezTo>
                  <a:cubicBezTo>
                    <a:pt x="84" y="766"/>
                    <a:pt x="119" y="826"/>
                    <a:pt x="179" y="874"/>
                  </a:cubicBezTo>
                  <a:cubicBezTo>
                    <a:pt x="266" y="939"/>
                    <a:pt x="373" y="994"/>
                    <a:pt x="472" y="994"/>
                  </a:cubicBezTo>
                  <a:cubicBezTo>
                    <a:pt x="482" y="994"/>
                    <a:pt x="491" y="994"/>
                    <a:pt x="500" y="993"/>
                  </a:cubicBezTo>
                  <a:cubicBezTo>
                    <a:pt x="572" y="981"/>
                    <a:pt x="643" y="933"/>
                    <a:pt x="703" y="874"/>
                  </a:cubicBezTo>
                  <a:cubicBezTo>
                    <a:pt x="750" y="826"/>
                    <a:pt x="798" y="790"/>
                    <a:pt x="822" y="731"/>
                  </a:cubicBezTo>
                  <a:cubicBezTo>
                    <a:pt x="999" y="424"/>
                    <a:pt x="739" y="0"/>
                    <a:pt x="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1040952" y="2630321"/>
              <a:ext cx="19123" cy="19372"/>
            </a:xfrm>
            <a:custGeom>
              <a:avLst/>
              <a:gdLst/>
              <a:ahLst/>
              <a:cxnLst/>
              <a:rect l="l" t="t" r="r" b="b"/>
              <a:pathLst>
                <a:path w="537" h="544" extrusionOk="0">
                  <a:moveTo>
                    <a:pt x="226" y="1"/>
                  </a:moveTo>
                  <a:cubicBezTo>
                    <a:pt x="179" y="1"/>
                    <a:pt x="130" y="18"/>
                    <a:pt x="84" y="60"/>
                  </a:cubicBezTo>
                  <a:cubicBezTo>
                    <a:pt x="60" y="96"/>
                    <a:pt x="36" y="143"/>
                    <a:pt x="24" y="179"/>
                  </a:cubicBezTo>
                  <a:cubicBezTo>
                    <a:pt x="12" y="262"/>
                    <a:pt x="0" y="334"/>
                    <a:pt x="24" y="393"/>
                  </a:cubicBezTo>
                  <a:cubicBezTo>
                    <a:pt x="36" y="417"/>
                    <a:pt x="72" y="453"/>
                    <a:pt x="96" y="477"/>
                  </a:cubicBezTo>
                  <a:cubicBezTo>
                    <a:pt x="133" y="514"/>
                    <a:pt x="177" y="544"/>
                    <a:pt x="229" y="544"/>
                  </a:cubicBezTo>
                  <a:cubicBezTo>
                    <a:pt x="243" y="544"/>
                    <a:pt x="258" y="542"/>
                    <a:pt x="274" y="536"/>
                  </a:cubicBezTo>
                  <a:cubicBezTo>
                    <a:pt x="322" y="524"/>
                    <a:pt x="357" y="513"/>
                    <a:pt x="393" y="477"/>
                  </a:cubicBezTo>
                  <a:cubicBezTo>
                    <a:pt x="429" y="453"/>
                    <a:pt x="441" y="441"/>
                    <a:pt x="453" y="405"/>
                  </a:cubicBezTo>
                  <a:cubicBezTo>
                    <a:pt x="536" y="229"/>
                    <a:pt x="395"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1194430" y="2621846"/>
              <a:ext cx="19550" cy="19372"/>
            </a:xfrm>
            <a:custGeom>
              <a:avLst/>
              <a:gdLst/>
              <a:ahLst/>
              <a:cxnLst/>
              <a:rect l="l" t="t" r="r" b="b"/>
              <a:pathLst>
                <a:path w="549" h="544" extrusionOk="0">
                  <a:moveTo>
                    <a:pt x="234" y="1"/>
                  </a:moveTo>
                  <a:cubicBezTo>
                    <a:pt x="187" y="1"/>
                    <a:pt x="140" y="18"/>
                    <a:pt x="96" y="60"/>
                  </a:cubicBezTo>
                  <a:cubicBezTo>
                    <a:pt x="60" y="96"/>
                    <a:pt x="48" y="143"/>
                    <a:pt x="36" y="179"/>
                  </a:cubicBezTo>
                  <a:cubicBezTo>
                    <a:pt x="12" y="262"/>
                    <a:pt x="0" y="334"/>
                    <a:pt x="36" y="393"/>
                  </a:cubicBezTo>
                  <a:cubicBezTo>
                    <a:pt x="48" y="417"/>
                    <a:pt x="72" y="453"/>
                    <a:pt x="108" y="477"/>
                  </a:cubicBezTo>
                  <a:cubicBezTo>
                    <a:pt x="145" y="514"/>
                    <a:pt x="189" y="544"/>
                    <a:pt x="241" y="544"/>
                  </a:cubicBezTo>
                  <a:cubicBezTo>
                    <a:pt x="255" y="544"/>
                    <a:pt x="270" y="541"/>
                    <a:pt x="286" y="536"/>
                  </a:cubicBezTo>
                  <a:cubicBezTo>
                    <a:pt x="334" y="524"/>
                    <a:pt x="358" y="512"/>
                    <a:pt x="405" y="477"/>
                  </a:cubicBezTo>
                  <a:cubicBezTo>
                    <a:pt x="429" y="453"/>
                    <a:pt x="453" y="441"/>
                    <a:pt x="465" y="405"/>
                  </a:cubicBezTo>
                  <a:cubicBezTo>
                    <a:pt x="548" y="228"/>
                    <a:pt x="399"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906560" y="2081996"/>
              <a:ext cx="19550" cy="19301"/>
            </a:xfrm>
            <a:custGeom>
              <a:avLst/>
              <a:gdLst/>
              <a:ahLst/>
              <a:cxnLst/>
              <a:rect l="l" t="t" r="r" b="b"/>
              <a:pathLst>
                <a:path w="549" h="542" extrusionOk="0">
                  <a:moveTo>
                    <a:pt x="234" y="0"/>
                  </a:moveTo>
                  <a:cubicBezTo>
                    <a:pt x="187" y="0"/>
                    <a:pt x="140" y="19"/>
                    <a:pt x="95" y="63"/>
                  </a:cubicBezTo>
                  <a:cubicBezTo>
                    <a:pt x="60" y="87"/>
                    <a:pt x="48" y="135"/>
                    <a:pt x="36" y="182"/>
                  </a:cubicBezTo>
                  <a:cubicBezTo>
                    <a:pt x="24" y="254"/>
                    <a:pt x="0" y="325"/>
                    <a:pt x="36" y="385"/>
                  </a:cubicBezTo>
                  <a:cubicBezTo>
                    <a:pt x="48" y="421"/>
                    <a:pt x="83" y="444"/>
                    <a:pt x="107" y="480"/>
                  </a:cubicBezTo>
                  <a:cubicBezTo>
                    <a:pt x="148" y="511"/>
                    <a:pt x="199" y="542"/>
                    <a:pt x="258" y="542"/>
                  </a:cubicBezTo>
                  <a:cubicBezTo>
                    <a:pt x="267" y="542"/>
                    <a:pt x="276" y="541"/>
                    <a:pt x="286" y="540"/>
                  </a:cubicBezTo>
                  <a:cubicBezTo>
                    <a:pt x="333" y="516"/>
                    <a:pt x="357" y="504"/>
                    <a:pt x="405" y="480"/>
                  </a:cubicBezTo>
                  <a:cubicBezTo>
                    <a:pt x="441" y="444"/>
                    <a:pt x="452" y="432"/>
                    <a:pt x="464" y="397"/>
                  </a:cubicBezTo>
                  <a:cubicBezTo>
                    <a:pt x="548" y="239"/>
                    <a:pt x="399" y="0"/>
                    <a:pt x="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908448" y="2214323"/>
              <a:ext cx="52382" cy="50887"/>
            </a:xfrm>
            <a:custGeom>
              <a:avLst/>
              <a:gdLst/>
              <a:ahLst/>
              <a:cxnLst/>
              <a:rect l="l" t="t" r="r" b="b"/>
              <a:pathLst>
                <a:path w="1471" h="1429" extrusionOk="0">
                  <a:moveTo>
                    <a:pt x="890" y="1"/>
                  </a:moveTo>
                  <a:cubicBezTo>
                    <a:pt x="776" y="1"/>
                    <a:pt x="688" y="54"/>
                    <a:pt x="590" y="98"/>
                  </a:cubicBezTo>
                  <a:cubicBezTo>
                    <a:pt x="519" y="134"/>
                    <a:pt x="423" y="181"/>
                    <a:pt x="364" y="253"/>
                  </a:cubicBezTo>
                  <a:cubicBezTo>
                    <a:pt x="0" y="657"/>
                    <a:pt x="279" y="1429"/>
                    <a:pt x="786" y="1429"/>
                  </a:cubicBezTo>
                  <a:cubicBezTo>
                    <a:pt x="877" y="1429"/>
                    <a:pt x="975" y="1404"/>
                    <a:pt x="1078" y="1348"/>
                  </a:cubicBezTo>
                  <a:cubicBezTo>
                    <a:pt x="1185" y="1288"/>
                    <a:pt x="1245" y="1193"/>
                    <a:pt x="1304" y="1086"/>
                  </a:cubicBezTo>
                  <a:cubicBezTo>
                    <a:pt x="1400" y="931"/>
                    <a:pt x="1471" y="729"/>
                    <a:pt x="1435" y="538"/>
                  </a:cubicBezTo>
                  <a:cubicBezTo>
                    <a:pt x="1423" y="431"/>
                    <a:pt x="1376" y="348"/>
                    <a:pt x="1316" y="276"/>
                  </a:cubicBezTo>
                  <a:cubicBezTo>
                    <a:pt x="1233" y="134"/>
                    <a:pt x="1078" y="3"/>
                    <a:pt x="923" y="3"/>
                  </a:cubicBezTo>
                  <a:cubicBezTo>
                    <a:pt x="912" y="1"/>
                    <a:pt x="901" y="1"/>
                    <a:pt x="8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748310" y="1927769"/>
              <a:ext cx="34898" cy="33794"/>
            </a:xfrm>
            <a:custGeom>
              <a:avLst/>
              <a:gdLst/>
              <a:ahLst/>
              <a:cxnLst/>
              <a:rect l="l" t="t" r="r" b="b"/>
              <a:pathLst>
                <a:path w="980" h="949" extrusionOk="0">
                  <a:moveTo>
                    <a:pt x="622" y="1"/>
                  </a:moveTo>
                  <a:cubicBezTo>
                    <a:pt x="551" y="1"/>
                    <a:pt x="479" y="25"/>
                    <a:pt x="396" y="60"/>
                  </a:cubicBezTo>
                  <a:cubicBezTo>
                    <a:pt x="336" y="84"/>
                    <a:pt x="301" y="120"/>
                    <a:pt x="253" y="168"/>
                  </a:cubicBezTo>
                  <a:cubicBezTo>
                    <a:pt x="1" y="430"/>
                    <a:pt x="185" y="949"/>
                    <a:pt x="529" y="949"/>
                  </a:cubicBezTo>
                  <a:cubicBezTo>
                    <a:pt x="591" y="949"/>
                    <a:pt x="658" y="932"/>
                    <a:pt x="729" y="894"/>
                  </a:cubicBezTo>
                  <a:cubicBezTo>
                    <a:pt x="789" y="858"/>
                    <a:pt x="836" y="787"/>
                    <a:pt x="872" y="727"/>
                  </a:cubicBezTo>
                  <a:cubicBezTo>
                    <a:pt x="932" y="608"/>
                    <a:pt x="979" y="489"/>
                    <a:pt x="967" y="358"/>
                  </a:cubicBezTo>
                  <a:cubicBezTo>
                    <a:pt x="955" y="299"/>
                    <a:pt x="920" y="227"/>
                    <a:pt x="896" y="180"/>
                  </a:cubicBezTo>
                  <a:cubicBezTo>
                    <a:pt x="836" y="84"/>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418029" y="2163508"/>
              <a:ext cx="34898" cy="33794"/>
            </a:xfrm>
            <a:custGeom>
              <a:avLst/>
              <a:gdLst/>
              <a:ahLst/>
              <a:cxnLst/>
              <a:rect l="l" t="t" r="r" b="b"/>
              <a:pathLst>
                <a:path w="980" h="949" extrusionOk="0">
                  <a:moveTo>
                    <a:pt x="622" y="1"/>
                  </a:moveTo>
                  <a:cubicBezTo>
                    <a:pt x="551" y="1"/>
                    <a:pt x="479" y="37"/>
                    <a:pt x="408" y="60"/>
                  </a:cubicBezTo>
                  <a:cubicBezTo>
                    <a:pt x="348" y="96"/>
                    <a:pt x="301" y="120"/>
                    <a:pt x="253" y="167"/>
                  </a:cubicBezTo>
                  <a:cubicBezTo>
                    <a:pt x="1" y="430"/>
                    <a:pt x="185" y="949"/>
                    <a:pt x="529" y="949"/>
                  </a:cubicBezTo>
                  <a:cubicBezTo>
                    <a:pt x="591" y="949"/>
                    <a:pt x="658" y="932"/>
                    <a:pt x="729" y="894"/>
                  </a:cubicBezTo>
                  <a:cubicBezTo>
                    <a:pt x="789" y="870"/>
                    <a:pt x="836" y="787"/>
                    <a:pt x="884" y="727"/>
                  </a:cubicBezTo>
                  <a:cubicBezTo>
                    <a:pt x="944" y="608"/>
                    <a:pt x="979" y="489"/>
                    <a:pt x="967" y="358"/>
                  </a:cubicBezTo>
                  <a:cubicBezTo>
                    <a:pt x="956" y="298"/>
                    <a:pt x="920" y="227"/>
                    <a:pt x="896" y="179"/>
                  </a:cubicBezTo>
                  <a:cubicBezTo>
                    <a:pt x="836" y="96"/>
                    <a:pt x="729"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76137" y="1979510"/>
              <a:ext cx="34933" cy="33616"/>
            </a:xfrm>
            <a:custGeom>
              <a:avLst/>
              <a:gdLst/>
              <a:ahLst/>
              <a:cxnLst/>
              <a:rect l="l" t="t" r="r" b="b"/>
              <a:pathLst>
                <a:path w="981" h="944" extrusionOk="0">
                  <a:moveTo>
                    <a:pt x="623" y="0"/>
                  </a:moveTo>
                  <a:cubicBezTo>
                    <a:pt x="552" y="0"/>
                    <a:pt x="468" y="36"/>
                    <a:pt x="397" y="60"/>
                  </a:cubicBezTo>
                  <a:cubicBezTo>
                    <a:pt x="337" y="96"/>
                    <a:pt x="290" y="120"/>
                    <a:pt x="254" y="167"/>
                  </a:cubicBezTo>
                  <a:cubicBezTo>
                    <a:pt x="0" y="421"/>
                    <a:pt x="188" y="944"/>
                    <a:pt x="537" y="944"/>
                  </a:cubicBezTo>
                  <a:cubicBezTo>
                    <a:pt x="597" y="944"/>
                    <a:pt x="662" y="928"/>
                    <a:pt x="730" y="893"/>
                  </a:cubicBezTo>
                  <a:cubicBezTo>
                    <a:pt x="790" y="870"/>
                    <a:pt x="826" y="798"/>
                    <a:pt x="873" y="739"/>
                  </a:cubicBezTo>
                  <a:cubicBezTo>
                    <a:pt x="933" y="608"/>
                    <a:pt x="980" y="501"/>
                    <a:pt x="968" y="358"/>
                  </a:cubicBezTo>
                  <a:cubicBezTo>
                    <a:pt x="945" y="298"/>
                    <a:pt x="921" y="227"/>
                    <a:pt x="885" y="179"/>
                  </a:cubicBezTo>
                  <a:cubicBezTo>
                    <a:pt x="826" y="96"/>
                    <a:pt x="730"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888969" y="1923923"/>
              <a:ext cx="52810" cy="50851"/>
            </a:xfrm>
            <a:custGeom>
              <a:avLst/>
              <a:gdLst/>
              <a:ahLst/>
              <a:cxnLst/>
              <a:rect l="l" t="t" r="r" b="b"/>
              <a:pathLst>
                <a:path w="1483" h="1428" extrusionOk="0">
                  <a:moveTo>
                    <a:pt x="903" y="0"/>
                  </a:moveTo>
                  <a:cubicBezTo>
                    <a:pt x="797" y="0"/>
                    <a:pt x="699" y="54"/>
                    <a:pt x="601" y="97"/>
                  </a:cubicBezTo>
                  <a:cubicBezTo>
                    <a:pt x="530" y="133"/>
                    <a:pt x="434" y="180"/>
                    <a:pt x="375" y="252"/>
                  </a:cubicBezTo>
                  <a:cubicBezTo>
                    <a:pt x="1" y="646"/>
                    <a:pt x="288" y="1427"/>
                    <a:pt x="799" y="1427"/>
                  </a:cubicBezTo>
                  <a:cubicBezTo>
                    <a:pt x="890" y="1427"/>
                    <a:pt x="987" y="1403"/>
                    <a:pt x="1089" y="1347"/>
                  </a:cubicBezTo>
                  <a:cubicBezTo>
                    <a:pt x="1196" y="1276"/>
                    <a:pt x="1256" y="1192"/>
                    <a:pt x="1316" y="1085"/>
                  </a:cubicBezTo>
                  <a:cubicBezTo>
                    <a:pt x="1411" y="930"/>
                    <a:pt x="1482" y="728"/>
                    <a:pt x="1447" y="538"/>
                  </a:cubicBezTo>
                  <a:cubicBezTo>
                    <a:pt x="1435" y="430"/>
                    <a:pt x="1387" y="347"/>
                    <a:pt x="1327" y="276"/>
                  </a:cubicBezTo>
                  <a:cubicBezTo>
                    <a:pt x="1244" y="133"/>
                    <a:pt x="1089" y="2"/>
                    <a:pt x="935" y="2"/>
                  </a:cubicBezTo>
                  <a:cubicBezTo>
                    <a:pt x="924" y="1"/>
                    <a:pt x="914" y="0"/>
                    <a:pt x="9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469557" y="1739498"/>
              <a:ext cx="52489" cy="50709"/>
            </a:xfrm>
            <a:custGeom>
              <a:avLst/>
              <a:gdLst/>
              <a:ahLst/>
              <a:cxnLst/>
              <a:rect l="l" t="t" r="r" b="b"/>
              <a:pathLst>
                <a:path w="1474" h="1424" extrusionOk="0">
                  <a:moveTo>
                    <a:pt x="883" y="0"/>
                  </a:moveTo>
                  <a:cubicBezTo>
                    <a:pt x="778" y="0"/>
                    <a:pt x="690" y="53"/>
                    <a:pt x="592" y="97"/>
                  </a:cubicBezTo>
                  <a:cubicBezTo>
                    <a:pt x="521" y="133"/>
                    <a:pt x="425" y="180"/>
                    <a:pt x="366" y="252"/>
                  </a:cubicBezTo>
                  <a:cubicBezTo>
                    <a:pt x="1" y="647"/>
                    <a:pt x="284" y="1423"/>
                    <a:pt x="795" y="1423"/>
                  </a:cubicBezTo>
                  <a:cubicBezTo>
                    <a:pt x="884" y="1423"/>
                    <a:pt x="980" y="1400"/>
                    <a:pt x="1080" y="1347"/>
                  </a:cubicBezTo>
                  <a:cubicBezTo>
                    <a:pt x="1187" y="1287"/>
                    <a:pt x="1247" y="1192"/>
                    <a:pt x="1306" y="1085"/>
                  </a:cubicBezTo>
                  <a:cubicBezTo>
                    <a:pt x="1402" y="930"/>
                    <a:pt x="1473" y="728"/>
                    <a:pt x="1437" y="537"/>
                  </a:cubicBezTo>
                  <a:cubicBezTo>
                    <a:pt x="1425" y="430"/>
                    <a:pt x="1378" y="347"/>
                    <a:pt x="1318" y="275"/>
                  </a:cubicBezTo>
                  <a:cubicBezTo>
                    <a:pt x="1235" y="133"/>
                    <a:pt x="1080" y="2"/>
                    <a:pt x="913" y="2"/>
                  </a:cubicBezTo>
                  <a:cubicBezTo>
                    <a:pt x="903" y="1"/>
                    <a:pt x="893"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764940" y="2222015"/>
              <a:ext cx="30981" cy="30090"/>
            </a:xfrm>
            <a:custGeom>
              <a:avLst/>
              <a:gdLst/>
              <a:ahLst/>
              <a:cxnLst/>
              <a:rect l="l" t="t" r="r" b="b"/>
              <a:pathLst>
                <a:path w="870" h="845" extrusionOk="0">
                  <a:moveTo>
                    <a:pt x="524" y="1"/>
                  </a:moveTo>
                  <a:cubicBezTo>
                    <a:pt x="453" y="1"/>
                    <a:pt x="393" y="13"/>
                    <a:pt x="334" y="60"/>
                  </a:cubicBezTo>
                  <a:lnTo>
                    <a:pt x="203" y="144"/>
                  </a:lnTo>
                  <a:cubicBezTo>
                    <a:pt x="0" y="387"/>
                    <a:pt x="177" y="845"/>
                    <a:pt x="468" y="845"/>
                  </a:cubicBezTo>
                  <a:cubicBezTo>
                    <a:pt x="519" y="845"/>
                    <a:pt x="574" y="831"/>
                    <a:pt x="631" y="799"/>
                  </a:cubicBezTo>
                  <a:cubicBezTo>
                    <a:pt x="691" y="775"/>
                    <a:pt x="739" y="715"/>
                    <a:pt x="762" y="656"/>
                  </a:cubicBezTo>
                  <a:cubicBezTo>
                    <a:pt x="822" y="549"/>
                    <a:pt x="869" y="441"/>
                    <a:pt x="846" y="322"/>
                  </a:cubicBezTo>
                  <a:cubicBezTo>
                    <a:pt x="822" y="263"/>
                    <a:pt x="810" y="203"/>
                    <a:pt x="762" y="156"/>
                  </a:cubicBezTo>
                  <a:cubicBezTo>
                    <a:pt x="703" y="84"/>
                    <a:pt x="631" y="13"/>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257500" y="1905299"/>
              <a:ext cx="31764" cy="30375"/>
            </a:xfrm>
            <a:custGeom>
              <a:avLst/>
              <a:gdLst/>
              <a:ahLst/>
              <a:cxnLst/>
              <a:rect l="l" t="t" r="r" b="b"/>
              <a:pathLst>
                <a:path w="892" h="853" extrusionOk="0">
                  <a:moveTo>
                    <a:pt x="546" y="1"/>
                  </a:moveTo>
                  <a:cubicBezTo>
                    <a:pt x="475" y="1"/>
                    <a:pt x="415" y="25"/>
                    <a:pt x="356" y="60"/>
                  </a:cubicBezTo>
                  <a:lnTo>
                    <a:pt x="225" y="156"/>
                  </a:lnTo>
                  <a:cubicBezTo>
                    <a:pt x="1" y="400"/>
                    <a:pt x="177" y="853"/>
                    <a:pt x="486" y="853"/>
                  </a:cubicBezTo>
                  <a:cubicBezTo>
                    <a:pt x="538" y="853"/>
                    <a:pt x="595" y="840"/>
                    <a:pt x="653" y="811"/>
                  </a:cubicBezTo>
                  <a:cubicBezTo>
                    <a:pt x="713" y="775"/>
                    <a:pt x="761" y="715"/>
                    <a:pt x="784" y="656"/>
                  </a:cubicBezTo>
                  <a:cubicBezTo>
                    <a:pt x="844" y="560"/>
                    <a:pt x="892" y="453"/>
                    <a:pt x="856" y="334"/>
                  </a:cubicBezTo>
                  <a:cubicBezTo>
                    <a:pt x="844" y="275"/>
                    <a:pt x="832" y="215"/>
                    <a:pt x="784" y="168"/>
                  </a:cubicBezTo>
                  <a:cubicBezTo>
                    <a:pt x="725" y="96"/>
                    <a:pt x="653" y="25"/>
                    <a:pt x="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1196104" y="1838316"/>
              <a:ext cx="31444" cy="30090"/>
            </a:xfrm>
            <a:custGeom>
              <a:avLst/>
              <a:gdLst/>
              <a:ahLst/>
              <a:cxnLst/>
              <a:rect l="l" t="t" r="r" b="b"/>
              <a:pathLst>
                <a:path w="883" h="845" extrusionOk="0">
                  <a:moveTo>
                    <a:pt x="537" y="1"/>
                  </a:moveTo>
                  <a:cubicBezTo>
                    <a:pt x="453" y="1"/>
                    <a:pt x="406" y="13"/>
                    <a:pt x="334" y="60"/>
                  </a:cubicBezTo>
                  <a:lnTo>
                    <a:pt x="203" y="144"/>
                  </a:lnTo>
                  <a:cubicBezTo>
                    <a:pt x="1" y="387"/>
                    <a:pt x="177" y="845"/>
                    <a:pt x="476" y="845"/>
                  </a:cubicBezTo>
                  <a:cubicBezTo>
                    <a:pt x="529" y="845"/>
                    <a:pt x="585" y="831"/>
                    <a:pt x="644" y="798"/>
                  </a:cubicBezTo>
                  <a:cubicBezTo>
                    <a:pt x="703" y="775"/>
                    <a:pt x="739" y="715"/>
                    <a:pt x="775" y="656"/>
                  </a:cubicBezTo>
                  <a:cubicBezTo>
                    <a:pt x="834" y="548"/>
                    <a:pt x="882" y="441"/>
                    <a:pt x="846" y="322"/>
                  </a:cubicBezTo>
                  <a:cubicBezTo>
                    <a:pt x="834" y="263"/>
                    <a:pt x="823" y="203"/>
                    <a:pt x="775" y="155"/>
                  </a:cubicBezTo>
                  <a:cubicBezTo>
                    <a:pt x="715" y="84"/>
                    <a:pt x="644" y="13"/>
                    <a:pt x="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719217" y="2498457"/>
              <a:ext cx="10968" cy="11466"/>
            </a:xfrm>
            <a:custGeom>
              <a:avLst/>
              <a:gdLst/>
              <a:ahLst/>
              <a:cxnLst/>
              <a:rect l="l" t="t" r="r" b="b"/>
              <a:pathLst>
                <a:path w="308" h="322" extrusionOk="0">
                  <a:moveTo>
                    <a:pt x="189" y="1"/>
                  </a:moveTo>
                  <a:cubicBezTo>
                    <a:pt x="165" y="1"/>
                    <a:pt x="141" y="13"/>
                    <a:pt x="118" y="13"/>
                  </a:cubicBezTo>
                  <a:cubicBezTo>
                    <a:pt x="106" y="25"/>
                    <a:pt x="82" y="25"/>
                    <a:pt x="70" y="48"/>
                  </a:cubicBezTo>
                  <a:cubicBezTo>
                    <a:pt x="0" y="148"/>
                    <a:pt x="55" y="321"/>
                    <a:pt x="165" y="321"/>
                  </a:cubicBezTo>
                  <a:cubicBezTo>
                    <a:pt x="187" y="321"/>
                    <a:pt x="211" y="314"/>
                    <a:pt x="237" y="298"/>
                  </a:cubicBezTo>
                  <a:cubicBezTo>
                    <a:pt x="248" y="286"/>
                    <a:pt x="260" y="275"/>
                    <a:pt x="284" y="239"/>
                  </a:cubicBezTo>
                  <a:cubicBezTo>
                    <a:pt x="296" y="191"/>
                    <a:pt x="308" y="167"/>
                    <a:pt x="308" y="120"/>
                  </a:cubicBezTo>
                  <a:cubicBezTo>
                    <a:pt x="308" y="108"/>
                    <a:pt x="296" y="72"/>
                    <a:pt x="284" y="60"/>
                  </a:cubicBezTo>
                  <a:cubicBezTo>
                    <a:pt x="260" y="36"/>
                    <a:pt x="22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8"/>
            <p:cNvSpPr/>
            <p:nvPr/>
          </p:nvSpPr>
          <p:spPr>
            <a:xfrm>
              <a:off x="1275727" y="2338959"/>
              <a:ext cx="69261" cy="58472"/>
            </a:xfrm>
            <a:custGeom>
              <a:avLst/>
              <a:gdLst/>
              <a:ahLst/>
              <a:cxnLst/>
              <a:rect l="l" t="t" r="r" b="b"/>
              <a:pathLst>
                <a:path w="1945" h="1642" extrusionOk="0">
                  <a:moveTo>
                    <a:pt x="864" y="1"/>
                  </a:moveTo>
                  <a:cubicBezTo>
                    <a:pt x="408" y="1"/>
                    <a:pt x="0" y="322"/>
                    <a:pt x="75" y="884"/>
                  </a:cubicBezTo>
                  <a:cubicBezTo>
                    <a:pt x="111" y="1205"/>
                    <a:pt x="408" y="1456"/>
                    <a:pt x="742" y="1575"/>
                  </a:cubicBezTo>
                  <a:cubicBezTo>
                    <a:pt x="834" y="1612"/>
                    <a:pt x="935" y="1642"/>
                    <a:pt x="1037" y="1642"/>
                  </a:cubicBezTo>
                  <a:cubicBezTo>
                    <a:pt x="1065" y="1642"/>
                    <a:pt x="1094" y="1639"/>
                    <a:pt x="1123" y="1634"/>
                  </a:cubicBezTo>
                  <a:cubicBezTo>
                    <a:pt x="1837" y="1598"/>
                    <a:pt x="1944" y="586"/>
                    <a:pt x="1456" y="193"/>
                  </a:cubicBezTo>
                  <a:cubicBezTo>
                    <a:pt x="1274" y="63"/>
                    <a:pt x="1065" y="1"/>
                    <a:pt x="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1392634" y="2148516"/>
              <a:ext cx="68941" cy="58792"/>
            </a:xfrm>
            <a:custGeom>
              <a:avLst/>
              <a:gdLst/>
              <a:ahLst/>
              <a:cxnLst/>
              <a:rect l="l" t="t" r="r" b="b"/>
              <a:pathLst>
                <a:path w="1936" h="1651" extrusionOk="0">
                  <a:moveTo>
                    <a:pt x="857" y="0"/>
                  </a:moveTo>
                  <a:cubicBezTo>
                    <a:pt x="407" y="0"/>
                    <a:pt x="0" y="318"/>
                    <a:pt x="66" y="886"/>
                  </a:cubicBezTo>
                  <a:cubicBezTo>
                    <a:pt x="102" y="1208"/>
                    <a:pt x="399" y="1470"/>
                    <a:pt x="733" y="1589"/>
                  </a:cubicBezTo>
                  <a:cubicBezTo>
                    <a:pt x="836" y="1620"/>
                    <a:pt x="948" y="1650"/>
                    <a:pt x="1061" y="1650"/>
                  </a:cubicBezTo>
                  <a:cubicBezTo>
                    <a:pt x="1079" y="1650"/>
                    <a:pt x="1096" y="1650"/>
                    <a:pt x="1114" y="1648"/>
                  </a:cubicBezTo>
                  <a:cubicBezTo>
                    <a:pt x="1828" y="1601"/>
                    <a:pt x="1935" y="588"/>
                    <a:pt x="1447" y="196"/>
                  </a:cubicBezTo>
                  <a:cubicBezTo>
                    <a:pt x="1267" y="63"/>
                    <a:pt x="1058"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8"/>
            <p:cNvSpPr/>
            <p:nvPr/>
          </p:nvSpPr>
          <p:spPr>
            <a:xfrm>
              <a:off x="712594" y="2064013"/>
              <a:ext cx="77915" cy="72644"/>
            </a:xfrm>
            <a:custGeom>
              <a:avLst/>
              <a:gdLst/>
              <a:ahLst/>
              <a:cxnLst/>
              <a:rect l="l" t="t" r="r" b="b"/>
              <a:pathLst>
                <a:path w="2188" h="2040" extrusionOk="0">
                  <a:moveTo>
                    <a:pt x="1059" y="0"/>
                  </a:moveTo>
                  <a:cubicBezTo>
                    <a:pt x="495" y="0"/>
                    <a:pt x="1" y="653"/>
                    <a:pt x="268" y="1342"/>
                  </a:cubicBezTo>
                  <a:cubicBezTo>
                    <a:pt x="375" y="1592"/>
                    <a:pt x="542" y="1818"/>
                    <a:pt x="780" y="1938"/>
                  </a:cubicBezTo>
                  <a:cubicBezTo>
                    <a:pt x="915" y="2008"/>
                    <a:pt x="1042" y="2039"/>
                    <a:pt x="1158" y="2039"/>
                  </a:cubicBezTo>
                  <a:cubicBezTo>
                    <a:pt x="1870" y="2039"/>
                    <a:pt x="2188" y="871"/>
                    <a:pt x="1697" y="318"/>
                  </a:cubicBezTo>
                  <a:cubicBezTo>
                    <a:pt x="1499" y="95"/>
                    <a:pt x="1274" y="0"/>
                    <a:pt x="1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8"/>
            <p:cNvSpPr/>
            <p:nvPr/>
          </p:nvSpPr>
          <p:spPr>
            <a:xfrm>
              <a:off x="622857" y="1669275"/>
              <a:ext cx="128374" cy="110533"/>
            </a:xfrm>
            <a:custGeom>
              <a:avLst/>
              <a:gdLst/>
              <a:ahLst/>
              <a:cxnLst/>
              <a:rect l="l" t="t" r="r" b="b"/>
              <a:pathLst>
                <a:path w="3605" h="3104" extrusionOk="0">
                  <a:moveTo>
                    <a:pt x="1797" y="1"/>
                  </a:moveTo>
                  <a:cubicBezTo>
                    <a:pt x="917" y="1"/>
                    <a:pt x="1" y="881"/>
                    <a:pt x="97" y="1807"/>
                  </a:cubicBezTo>
                  <a:cubicBezTo>
                    <a:pt x="157" y="2462"/>
                    <a:pt x="728" y="3021"/>
                    <a:pt x="1383" y="3093"/>
                  </a:cubicBezTo>
                  <a:cubicBezTo>
                    <a:pt x="1443" y="3100"/>
                    <a:pt x="1502" y="3103"/>
                    <a:pt x="1559" y="3103"/>
                  </a:cubicBezTo>
                  <a:cubicBezTo>
                    <a:pt x="2847" y="3103"/>
                    <a:pt x="3604" y="1381"/>
                    <a:pt x="2693" y="390"/>
                  </a:cubicBezTo>
                  <a:cubicBezTo>
                    <a:pt x="2432" y="117"/>
                    <a:pt x="2117"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8"/>
            <p:cNvSpPr/>
            <p:nvPr/>
          </p:nvSpPr>
          <p:spPr>
            <a:xfrm>
              <a:off x="683963" y="2381762"/>
              <a:ext cx="29699" cy="26921"/>
            </a:xfrm>
            <a:custGeom>
              <a:avLst/>
              <a:gdLst/>
              <a:ahLst/>
              <a:cxnLst/>
              <a:rect l="l" t="t" r="r" b="b"/>
              <a:pathLst>
                <a:path w="834" h="756" extrusionOk="0">
                  <a:moveTo>
                    <a:pt x="342" y="0"/>
                  </a:moveTo>
                  <a:cubicBezTo>
                    <a:pt x="285" y="0"/>
                    <a:pt x="230" y="12"/>
                    <a:pt x="179" y="39"/>
                  </a:cubicBezTo>
                  <a:cubicBezTo>
                    <a:pt x="84" y="99"/>
                    <a:pt x="0" y="230"/>
                    <a:pt x="24" y="349"/>
                  </a:cubicBezTo>
                  <a:cubicBezTo>
                    <a:pt x="24" y="396"/>
                    <a:pt x="36" y="444"/>
                    <a:pt x="48" y="492"/>
                  </a:cubicBezTo>
                  <a:cubicBezTo>
                    <a:pt x="60" y="539"/>
                    <a:pt x="84" y="587"/>
                    <a:pt x="107" y="611"/>
                  </a:cubicBezTo>
                  <a:cubicBezTo>
                    <a:pt x="131" y="646"/>
                    <a:pt x="179" y="658"/>
                    <a:pt x="226" y="694"/>
                  </a:cubicBezTo>
                  <a:cubicBezTo>
                    <a:pt x="309" y="725"/>
                    <a:pt x="382" y="756"/>
                    <a:pt x="463" y="756"/>
                  </a:cubicBezTo>
                  <a:cubicBezTo>
                    <a:pt x="475" y="756"/>
                    <a:pt x="488" y="755"/>
                    <a:pt x="500" y="754"/>
                  </a:cubicBezTo>
                  <a:cubicBezTo>
                    <a:pt x="619" y="730"/>
                    <a:pt x="703" y="635"/>
                    <a:pt x="762" y="527"/>
                  </a:cubicBezTo>
                  <a:cubicBezTo>
                    <a:pt x="798" y="468"/>
                    <a:pt x="834" y="396"/>
                    <a:pt x="822" y="337"/>
                  </a:cubicBezTo>
                  <a:cubicBezTo>
                    <a:pt x="822" y="289"/>
                    <a:pt x="798" y="254"/>
                    <a:pt x="762" y="230"/>
                  </a:cubicBezTo>
                  <a:cubicBezTo>
                    <a:pt x="682" y="105"/>
                    <a:pt x="509"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8"/>
            <p:cNvSpPr/>
            <p:nvPr/>
          </p:nvSpPr>
          <p:spPr>
            <a:xfrm>
              <a:off x="616127" y="2243631"/>
              <a:ext cx="46649" cy="45723"/>
            </a:xfrm>
            <a:custGeom>
              <a:avLst/>
              <a:gdLst/>
              <a:ahLst/>
              <a:cxnLst/>
              <a:rect l="l" t="t" r="r" b="b"/>
              <a:pathLst>
                <a:path w="1310" h="1284" extrusionOk="0">
                  <a:moveTo>
                    <a:pt x="676" y="0"/>
                  </a:moveTo>
                  <a:cubicBezTo>
                    <a:pt x="495" y="0"/>
                    <a:pt x="315" y="114"/>
                    <a:pt x="179" y="239"/>
                  </a:cubicBezTo>
                  <a:cubicBezTo>
                    <a:pt x="95" y="311"/>
                    <a:pt x="24" y="418"/>
                    <a:pt x="0" y="525"/>
                  </a:cubicBezTo>
                  <a:cubicBezTo>
                    <a:pt x="0" y="584"/>
                    <a:pt x="24" y="656"/>
                    <a:pt x="48" y="704"/>
                  </a:cubicBezTo>
                  <a:cubicBezTo>
                    <a:pt x="162" y="984"/>
                    <a:pt x="467" y="1283"/>
                    <a:pt x="780" y="1283"/>
                  </a:cubicBezTo>
                  <a:cubicBezTo>
                    <a:pt x="826" y="1283"/>
                    <a:pt x="872" y="1277"/>
                    <a:pt x="917" y="1263"/>
                  </a:cubicBezTo>
                  <a:cubicBezTo>
                    <a:pt x="1108" y="1204"/>
                    <a:pt x="1262" y="1037"/>
                    <a:pt x="1298" y="835"/>
                  </a:cubicBezTo>
                  <a:cubicBezTo>
                    <a:pt x="1310" y="739"/>
                    <a:pt x="1310" y="668"/>
                    <a:pt x="1298" y="584"/>
                  </a:cubicBezTo>
                  <a:cubicBezTo>
                    <a:pt x="1298" y="501"/>
                    <a:pt x="1286" y="430"/>
                    <a:pt x="1250" y="370"/>
                  </a:cubicBezTo>
                  <a:cubicBezTo>
                    <a:pt x="1227" y="311"/>
                    <a:pt x="1167" y="251"/>
                    <a:pt x="1108" y="203"/>
                  </a:cubicBezTo>
                  <a:cubicBezTo>
                    <a:pt x="988" y="120"/>
                    <a:pt x="857" y="13"/>
                    <a:pt x="703" y="1"/>
                  </a:cubicBezTo>
                  <a:cubicBezTo>
                    <a:pt x="694" y="1"/>
                    <a:pt x="685" y="0"/>
                    <a:pt x="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8"/>
          <p:cNvGrpSpPr/>
          <p:nvPr/>
        </p:nvGrpSpPr>
        <p:grpSpPr>
          <a:xfrm>
            <a:off x="-782237" y="-310345"/>
            <a:ext cx="3848508" cy="2914768"/>
            <a:chOff x="-782237" y="-310345"/>
            <a:chExt cx="3848508" cy="2914768"/>
          </a:xfrm>
        </p:grpSpPr>
        <p:pic>
          <p:nvPicPr>
            <p:cNvPr id="1231" name="Google Shape;1231;p48"/>
            <p:cNvPicPr preferRelativeResize="0"/>
            <p:nvPr/>
          </p:nvPicPr>
          <p:blipFill rotWithShape="1">
            <a:blip r:embed="rId3">
              <a:alphaModFix/>
            </a:blip>
            <a:srcRect l="39486" t="29228" r="35708" b="26202"/>
            <a:stretch/>
          </p:blipFill>
          <p:spPr>
            <a:xfrm rot="-3027071">
              <a:off x="1036996" y="28915"/>
              <a:ext cx="1679808" cy="1697808"/>
            </a:xfrm>
            <a:prstGeom prst="rect">
              <a:avLst/>
            </a:prstGeom>
            <a:noFill/>
            <a:ln>
              <a:noFill/>
            </a:ln>
          </p:spPr>
        </p:pic>
        <p:pic>
          <p:nvPicPr>
            <p:cNvPr id="1232" name="Google Shape;1232;p48"/>
            <p:cNvPicPr preferRelativeResize="0"/>
            <p:nvPr/>
          </p:nvPicPr>
          <p:blipFill rotWithShape="1">
            <a:blip r:embed="rId5">
              <a:alphaModFix/>
            </a:blip>
            <a:srcRect l="34841" t="12748" r="28186" b="30313"/>
            <a:stretch/>
          </p:blipFill>
          <p:spPr>
            <a:xfrm>
              <a:off x="-782237" y="13449"/>
              <a:ext cx="2990923" cy="2590974"/>
            </a:xfrm>
            <a:prstGeom prst="rect">
              <a:avLst/>
            </a:prstGeom>
            <a:noFill/>
            <a:ln>
              <a:noFill/>
            </a:ln>
          </p:spPr>
        </p:pic>
      </p:grpSp>
      <p:pic>
        <p:nvPicPr>
          <p:cNvPr id="7" name="Picture 6" descr="A screenshot of a computer screen&#10;&#10;Description automatically generated">
            <a:extLst>
              <a:ext uri="{FF2B5EF4-FFF2-40B4-BE49-F238E27FC236}">
                <a16:creationId xmlns:a16="http://schemas.microsoft.com/office/drawing/2014/main" id="{9B6FD5D3-9086-2F7D-5E53-C088D1E84358}"/>
              </a:ext>
            </a:extLst>
          </p:cNvPr>
          <p:cNvPicPr>
            <a:picLocks noChangeAspect="1"/>
          </p:cNvPicPr>
          <p:nvPr/>
        </p:nvPicPr>
        <p:blipFill>
          <a:blip r:embed="rId6"/>
          <a:srcRect l="7517" t="22074" r="7972" b="12160"/>
          <a:stretch/>
        </p:blipFill>
        <p:spPr>
          <a:xfrm>
            <a:off x="728827" y="215313"/>
            <a:ext cx="7727645" cy="332085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E4D180E-6826-293D-FCDD-CF6F70ADD64A}"/>
              </a:ext>
            </a:extLst>
          </p:cNvPr>
          <p:cNvPicPr>
            <a:picLocks noChangeAspect="1"/>
          </p:cNvPicPr>
          <p:nvPr/>
        </p:nvPicPr>
        <p:blipFill>
          <a:blip r:embed="rId7"/>
          <a:srcRect l="7535" t="25366" r="8005" b="47238"/>
          <a:stretch/>
        </p:blipFill>
        <p:spPr>
          <a:xfrm>
            <a:off x="736499" y="3519092"/>
            <a:ext cx="7727645" cy="1409095"/>
          </a:xfrm>
          <a:prstGeom prst="rect">
            <a:avLst/>
          </a:prstGeom>
        </p:spPr>
      </p:pic>
    </p:spTree>
  </p:cSld>
  <p:clrMapOvr>
    <a:masterClrMapping/>
  </p:clrMapOvr>
</p:sld>
</file>

<file path=ppt/theme/theme1.xml><?xml version="1.0" encoding="utf-8"?>
<a:theme xmlns:a="http://schemas.openxmlformats.org/drawingml/2006/main" name="Iris Day in Belgium by Slidesgo">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1033</TotalTime>
  <Words>238</Words>
  <Application>Microsoft Office PowerPoint</Application>
  <PresentationFormat>On-screen Show (16:9)</PresentationFormat>
  <Paragraphs>29</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Amasis MT Pro</vt:lpstr>
      <vt:lpstr>Actor</vt:lpstr>
      <vt:lpstr>ABeeZee</vt:lpstr>
      <vt:lpstr>ADLaM Display</vt:lpstr>
      <vt:lpstr>Montserrat Black</vt:lpstr>
      <vt:lpstr>Abril Fatface</vt:lpstr>
      <vt:lpstr>Nunito</vt:lpstr>
      <vt:lpstr>Iris Day in Belgium by Slidesgo</vt:lpstr>
      <vt:lpstr>Iris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Neha Kushwaha</dc:creator>
  <cp:lastModifiedBy>Neha Kushwaha</cp:lastModifiedBy>
  <cp:revision>2</cp:revision>
  <dcterms:modified xsi:type="dcterms:W3CDTF">2024-12-04T10:18:23Z</dcterms:modified>
</cp:coreProperties>
</file>